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80" d="100"/>
          <a:sy n="80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r>
              <a:rPr lang="en-GB" dirty="0"/>
              <a:t>Click to insert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7312D2-4F6D-1AD5-109A-87A3BD887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3E468CF-E912-CF08-475C-2D56546065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187DAA6-EC3B-C06F-A0E3-6F7966AFAB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EE1921-5194-DD18-437F-EF1560548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7200" y="6087600"/>
            <a:ext cx="2415600" cy="4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7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Large Singl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ACC2E-2BB2-5EB0-6298-3AE0085BFD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08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D63694-38E5-6EBC-EBB1-9943CA4548E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0C1832B-AEFE-FA0B-C074-A8DE30B81A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338341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C8DE-C87A-B825-B8F1-9BECC9A8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F188FEB-DC02-DFE2-1B4C-CA55D6B5A7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14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EE13AA-1005-602C-C86E-24DF1BD09D6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9934E8-F00D-A7DF-EA35-61DE66F695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800" y="386665"/>
            <a:ext cx="5653250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69354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Half Slide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C8DE-C87A-B825-B8F1-9BECC9A8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F188FEB-DC02-DFE2-1B4C-CA55D6B5A7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14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EE13AA-1005-602C-C86E-24DF1BD09D6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E95D6A-9464-D2FD-57FA-45A0F1A53C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5653251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16778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5888" y="1376363"/>
            <a:ext cx="6624637" cy="46609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A5DF0-1BCC-CE36-302C-03CB10DBD3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E1FD7-DED6-B703-C102-EB2E50906D8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41AFB13-1427-D12C-0B7A-A6CACBE85A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529907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Single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5888" y="1376363"/>
            <a:ext cx="6624637" cy="46609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A5DF0-1BCC-CE36-302C-03CB10DBD3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E1FD7-DED6-B703-C102-EB2E50906D8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E18D96-0B25-4239-94D0-D16C981ADF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787048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19701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53277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C452C13-640E-C413-B23B-41B545FF8A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7962" y="1900798"/>
            <a:ext cx="1751013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2399A-C7BB-92E3-8AE0-8C57637DDC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81901E-75B3-B7F6-769E-975A3FDE3B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8F5D001-A849-EF4A-5D52-3DAA04E681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8512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80663-78C7-7180-1C2C-9F276F844E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9075" y="1375200"/>
            <a:ext cx="1739900" cy="263328"/>
          </a:xfrm>
          <a:prstGeom prst="rect">
            <a:avLst/>
          </a:prstGeom>
          <a:solidFill>
            <a:schemeClr val="tx1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DD053-34B2-5883-83AB-13028EEA3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061023-E1E1-4691-0CEA-AAE369362F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238198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x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19701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53277" y="1900798"/>
            <a:ext cx="1739900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C452C13-640E-C413-B23B-41B545FF8A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7962" y="1900798"/>
            <a:ext cx="1751013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2399A-C7BB-92E3-8AE0-8C57637DDC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81901E-75B3-B7F6-769E-975A3FDE3B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8F5D001-A849-EF4A-5D52-3DAA04E681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8512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80663-78C7-7180-1C2C-9F276F844E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9075" y="1375200"/>
            <a:ext cx="1739900" cy="263328"/>
          </a:xfrm>
          <a:prstGeom prst="rect">
            <a:avLst/>
          </a:prstGeom>
          <a:solidFill>
            <a:schemeClr val="tx2"/>
          </a:solidFill>
        </p:spPr>
        <p:txBody>
          <a:bodyPr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DD053-34B2-5883-83AB-13028EEA3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01AB58-F719-6469-B9E5-E2C9140908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576286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9997" y="1900798"/>
            <a:ext cx="2732741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6233" y="1900798"/>
            <a:ext cx="2732742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860C9-57A2-5EB9-B5AF-AA792BDB9E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A9FAE4-0049-D08A-DA27-CA0D511F89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1E1833-DDA7-D6E7-DDBC-1A35BB8A35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11756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328A5-69CB-47EF-6B14-69B9F4D12CE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D0ADC9-601A-16A3-1451-B3612796F4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3195551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2x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C252-9FDA-9600-F972-F3E5E708D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9997" y="1900798"/>
            <a:ext cx="2732741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A39ABD-BDD5-5BA2-D9CF-7882CCC9BE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6233" y="1900798"/>
            <a:ext cx="2732742" cy="433649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C860C9-57A2-5EB9-B5AF-AA792BDB9E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3676163" cy="48609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A9FAE4-0049-D08A-DA27-CA0D511F89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9700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1E1833-DDA7-D6E7-DDBC-1A35BB8A35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11756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328A5-69CB-47EF-6B14-69B9F4D12CE0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2634FA-B2CD-4BA1-6847-0CE6DAB5FF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04995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99F47E8-E996-69E3-5E92-777A478926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3675523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FD402EF-BB6D-EBFC-63B3-A4AFB213AE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5037" y="1375200"/>
            <a:ext cx="3708400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D0EE443-A28A-1B06-C7DD-B27BDCDE23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5112" y="1375200"/>
            <a:ext cx="3708400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544006-C36E-D8D5-19AB-50B7BB3F15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E85FAF-77D5-8ADE-8F41-CC47E540A7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2176120"/>
            <a:ext cx="3670802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16AEB65-0450-385C-C5FF-1CD01CBC65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4112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9156CBD-5352-B2F8-2F0D-91ACEB2D19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763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76D5A2E-4D6E-4D3F-219B-0CBA945C36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3439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B079834C-4C9A-6AB9-C1E4-523F57099A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90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75E3BA-4240-EB4E-3C72-5370A8B3FA1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271C1B-D78F-2752-816A-B6811DDE5C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99092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16389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3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99F47E8-E996-69E3-5E92-777A478926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3675523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FD402EF-BB6D-EBFC-63B3-A4AFB213AE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5037" y="1375200"/>
            <a:ext cx="3708400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D0EE443-A28A-1B06-C7DD-B27BDCDE235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5112" y="1375200"/>
            <a:ext cx="3708400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544006-C36E-D8D5-19AB-50B7BB3F15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E85FAF-77D5-8ADE-8F41-CC47E540A7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2176120"/>
            <a:ext cx="3670802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16AEB65-0450-385C-C5FF-1CD01CBC65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4112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9156CBD-5352-B2F8-2F0D-91ACEB2D19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2763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76D5A2E-4D6E-4D3F-219B-0CBA945C36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34399" y="1900800"/>
            <a:ext cx="3676650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B079834C-4C9A-6AB9-C1E4-523F57099AB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905" y="2176120"/>
            <a:ext cx="3703637" cy="2505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75E3BA-4240-EB4E-3C72-5370A8B3FA1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D7FE7C-E22B-BE7C-28B4-A9BBFB1093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650460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89CD400-1E95-7C6F-4F00-B96EEAEE44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D84D2AE-6649-EF29-5D74-1874BC3D36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55309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9271989-3E90-DF0F-B374-CEDE07F162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E451A61-5870-DB62-563B-51CE508FD7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87784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8122BA-B096-31EF-DEB0-90600F65A5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2737013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C523C4-EEDC-8F2F-BCF0-316D385158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55309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70F2CC-EA2A-4AA8-5481-91B477F6C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0154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FC97B9E-6BDB-AE4D-4399-05C68F1F66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90500" y="1375200"/>
            <a:ext cx="2713038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2595A-0446-75AF-8AE6-D95DFE5128B7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17AB4A-8B25-A43B-A7DB-EF18D86CCD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43982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89CD400-1E95-7C6F-4F00-B96EEAEE44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D84D2AE-6649-EF29-5D74-1874BC3D36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55309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9271989-3E90-DF0F-B374-CEDE07F162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E451A61-5870-DB62-563B-51CE508FD7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87784" y="1900798"/>
            <a:ext cx="2732741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8122BA-B096-31EF-DEB0-90600F65A5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2737013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C523C4-EEDC-8F2F-BCF0-316D3851580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55309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370F2CC-EA2A-4AA8-5481-91B477F6C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0154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FC97B9E-6BDB-AE4D-4399-05C68F1F66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90500" y="1375200"/>
            <a:ext cx="271303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2595A-0446-75AF-8AE6-D95DFE5128B7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D56498-8BCE-BDFF-9966-4B9A7F0742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640956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 4 -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23495B-6765-BEEF-0851-DED01111F0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7CAF43-8B63-21CD-659F-863D0E7C03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5629275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F21F90-B645-85A2-06EE-F7B386CD04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1545" y="1375200"/>
            <a:ext cx="5648979" cy="2633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2269CF-7A02-394D-6D53-6967797638C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0652E0-9843-4479-5EF8-F386F374A8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96841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 4 -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23495B-6765-BEEF-0851-DED01111F0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6E201D-C42B-704B-E6F5-0C485C190A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1900798"/>
            <a:ext cx="5648978" cy="4350708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7CAF43-8B63-21CD-659F-863D0E7C03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0" y="1375200"/>
            <a:ext cx="5629275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F21F90-B645-85A2-06EE-F7B386CD04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1545" y="1375200"/>
            <a:ext cx="5648979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2269CF-7A02-394D-6D53-6967797638C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2FBB890-ED72-FFF5-7C5D-596FD6E3A1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845343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3x Header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1CB3E-0EE2-B84B-34C7-3F0E989CFA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4800" y="2820579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3CE5E01-48D5-648A-7D7A-CBDF989B4F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88656" y="2812164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E4B3EA6-8D61-D299-9F75-9CB350D710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2512" y="2803750"/>
            <a:ext cx="3214688" cy="2657469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3A92108-BA29-7BDC-3313-AA013670CC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801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8F9C782-3391-D6D5-732B-653626B02A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88656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50B6561-ACC7-124D-A66D-96E79478E7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42512" y="2408400"/>
            <a:ext cx="3214688" cy="263328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08000" rIns="72000" bIns="0" anchor="ctr" anchorCtr="0">
            <a:spAutoFit/>
          </a:bodyPr>
          <a:lstStyle>
            <a:lvl1pPr indent="0">
              <a:lnSpc>
                <a:spcPts val="1020"/>
              </a:lnSpc>
              <a:defRPr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46955E-FCCF-14B1-6BA4-8BB4DCB389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1A977A-6E08-282E-FD48-2DA5B530893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7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2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8EA9DB3-94B4-3469-EAD6-FB8DAF23B3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3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1486782-5EC7-5629-32E2-8701E11112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FBE23F1-BC7E-B3B0-5761-A6BEB45FF5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899934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x4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88B44096-D113-B19A-E572-8082F4F9DE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800" y="0"/>
            <a:ext cx="30492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DE5B6A4-35D1-0F48-246B-FCD8EF7D6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F83EE49-22AD-AEDF-AD59-6F703C0E05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600" y="0"/>
            <a:ext cx="3049200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28BF734-2CC1-60AC-406F-4E6DCAF290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200" y="0"/>
            <a:ext cx="30492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EFDD33-CD85-51F6-9274-EBE2729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1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Mobi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95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1202B4-7329-415B-F543-2595D4CC2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2335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70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2024D5E-7088-B772-A8F4-DB9E5A2354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24510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5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B4B7C6F-849E-99B2-8EC4-EC07B7BE0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519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3EC2F56-9C11-9F5E-EBBE-869E3F47EF4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6959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EABE40-116D-93B7-0D33-D0198E1E67AE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11917795-D49A-8C2F-4482-C09E56632F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A6CAA96-AE3E-D098-2BE1-0DA48EB790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AA2CCC6-70BE-F66C-D74F-A02604001C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D26E763-B723-BD86-DE24-6B5CE7C29B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EDBE43-FA4B-162C-E3F4-0173AB3B45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D702DE12-0429-BE05-13AF-F7B14B8BFD4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29EBC0-E486-35D4-1747-27343157CC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65115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Half Im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602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5334352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5334352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5334352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17480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Mob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87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1202B4-7329-415B-F543-2595D4CC2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52327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63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2024D5E-7088-B772-A8F4-DB9E5A23546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14503" y="1496079"/>
            <a:ext cx="2164991" cy="4674111"/>
          </a:xfrm>
          <a:prstGeom prst="roundRect">
            <a:avLst>
              <a:gd name="adj" fmla="val 998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4F8755-F28A-8EA5-8753-4926001D8E5E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9F0250-555C-38C4-805C-9EB8D4D85E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CF586704-33ED-2288-0369-1065A3C25D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48BB4B2-0B7E-58AB-346D-69EB61FED4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F168AF-3197-1E15-6E2D-0D99AB020B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D528B50-923B-2AD9-F86D-FF9CB23E5F5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76DC648-7412-D7A1-4402-039715A385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0AF35D-935F-E4C7-4D23-09464C1B12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63898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6" descr="Afbeelding met foto, monitor, zitten, teken&#10;&#10;Automatisch gegenereerde beschrijving">
            <a:extLst>
              <a:ext uri="{FF2B5EF4-FFF2-40B4-BE49-F238E27FC236}">
                <a16:creationId xmlns:a16="http://schemas.microsoft.com/office/drawing/2014/main" id="{E40E3569-BD62-D1CB-B17C-7EAC5DD8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352" y="1282950"/>
            <a:ext cx="4059224" cy="5094747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8FF014C-C56D-AE34-CF87-AF5FDC4AAB8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988050" y="1504946"/>
            <a:ext cx="3446404" cy="4561418"/>
          </a:xfrm>
          <a:prstGeom prst="roundRect">
            <a:avLst>
              <a:gd name="adj" fmla="val 1759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F694F-D89A-57DA-4D5C-752A49293188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96270EBB-E4D5-F2F9-C788-E2F61102F3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71DE474E-AC7B-2A23-1573-EAE4FED92CF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3CC2482-27F1-7A8E-B0C2-9E763FB71BC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6AA55DCC-64E3-CC0F-CB1E-9011CB92086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D522748-D50C-63F3-6AAE-C4E777422B2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C29113-84D6-559E-D61E-D9F502AF480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CA2D84B-37E4-CA1C-69D9-8B3D5104CF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019028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7" descr="Afbeelding met monitor, zitten, televisie, scherm&#10;&#10;Automatisch gegenereerde beschrijving">
            <a:extLst>
              <a:ext uri="{FF2B5EF4-FFF2-40B4-BE49-F238E27FC236}">
                <a16:creationId xmlns:a16="http://schemas.microsoft.com/office/drawing/2014/main" id="{77560F5F-EDFB-FBFA-2522-44E07B48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881" y="1172134"/>
            <a:ext cx="8643723" cy="520600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07E0CE24-C618-AA1C-2D9D-44DE850B1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9999" y="1683955"/>
            <a:ext cx="6317077" cy="395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b="0" i="0">
                <a:solidFill>
                  <a:srgbClr val="3C3C3B"/>
                </a:solidFill>
                <a:latin typeface="FF DIN Pro for IIC Medium" panose="020B0504020201010104" pitchFamily="34" charset="0"/>
                <a:ea typeface="FF DIN Pro for IIC Medium" panose="020B0504020201010104" pitchFamily="34" charset="0"/>
                <a:cs typeface="FF DIN Pro for IIC Medium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05BDA-BA8C-D7C1-629B-2CA46C9B2BE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6763E19-EE7A-2336-8AEA-8BE10CE850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39910DF-171D-9798-1FB9-74C29E9888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D38C092-0D50-724D-45F1-14587CD833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76D1AC19-72E6-773D-E637-45AB0C7D07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76ED427-EDC9-7247-1061-6C2BBF98B70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31AD48-65CB-F486-83C1-D4C5FB1668A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5EB800-770E-183C-B8A1-296E0047C0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954098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Image - Web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CACE59F-A1D6-9ACF-9194-A774BBA79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337" y="1396804"/>
            <a:ext cx="6624637" cy="48304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2412AEDC-A86B-FE1A-55F1-5B4118C00A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4337" y="1639085"/>
            <a:ext cx="6624637" cy="4572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b="0" i="0">
                <a:solidFill>
                  <a:srgbClr val="3C3C3B"/>
                </a:solidFill>
                <a:latin typeface="FF DIN Pro for IIC" panose="020B0504020201010104" pitchFamily="34" charset="0"/>
                <a:ea typeface="FF DIN Pro for IIC" panose="020B0504020201010104" pitchFamily="34" charset="0"/>
                <a:cs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98E82645-AC41-0D99-3CBB-01DE226BC8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3114" y="1564576"/>
            <a:ext cx="1525389" cy="149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">
                <a:solidFill>
                  <a:srgbClr val="3C3C3B"/>
                </a:solidFill>
              </a:defRPr>
            </a:lvl1pPr>
          </a:lstStyle>
          <a:p>
            <a:pPr lvl="0"/>
            <a:r>
              <a:rPr lang="en-US" dirty="0"/>
              <a:t>Place the website address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20E616-1108-451E-C0F3-5A16BCA57B32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ED00934-7AD9-7FAD-0275-C755BA3C61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055F654E-DA17-8890-5992-29D1078EB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422FA08-ACDF-D8D0-2BD7-AFE6A9EADD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E7A1ECB-0D57-EF05-4F60-BA4AD03FE45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E02014B-B033-9DA8-8F4F-4272F0C7B1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77AC455-C617-2EEF-D049-491506E4A9E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A8A471-2090-1882-B190-3F58643301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708658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Mobi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895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2" name="Tijdelijke aanduiding voor media 3">
            <a:extLst>
              <a:ext uri="{FF2B5EF4-FFF2-40B4-BE49-F238E27FC236}">
                <a16:creationId xmlns:a16="http://schemas.microsoft.com/office/drawing/2014/main" id="{9B428016-E24D-A4B0-3453-6C86EB2A47A4}"/>
              </a:ext>
            </a:extLst>
          </p:cNvPr>
          <p:cNvSpPr>
            <a:spLocks noGrp="1" noChangeAspect="1"/>
          </p:cNvSpPr>
          <p:nvPr>
            <p:ph type="media" sz="quarter" idx="23" hasCustomPrompt="1"/>
          </p:nvPr>
        </p:nvSpPr>
        <p:spPr>
          <a:xfrm>
            <a:off x="43416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70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pic>
        <p:nvPicPr>
          <p:cNvPr id="15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B4B7C6F-849E-99B2-8EC4-EC07B7BE0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519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Tijdelijke aanduiding voor media 3">
            <a:extLst>
              <a:ext uri="{FF2B5EF4-FFF2-40B4-BE49-F238E27FC236}">
                <a16:creationId xmlns:a16="http://schemas.microsoft.com/office/drawing/2014/main" id="{E228EDEE-1645-81B1-85AD-753BE779D2BB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69228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ijdelijke aanduiding voor media 3">
            <a:extLst>
              <a:ext uri="{FF2B5EF4-FFF2-40B4-BE49-F238E27FC236}">
                <a16:creationId xmlns:a16="http://schemas.microsoft.com/office/drawing/2014/main" id="{FA316E8F-B678-9FAD-B5C3-26D110ADEF51}"/>
              </a:ext>
            </a:extLst>
          </p:cNvPr>
          <p:cNvSpPr>
            <a:spLocks noGrp="1" noChangeAspect="1"/>
          </p:cNvSpPr>
          <p:nvPr>
            <p:ph type="media" sz="quarter" idx="25" hasCustomPrompt="1"/>
          </p:nvPr>
        </p:nvSpPr>
        <p:spPr>
          <a:xfrm>
            <a:off x="9486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392694-AD9F-4EC4-E951-EAF2D6788045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4960BB4-B046-A840-17C6-EBA9E2E327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D4308CB5-08D8-55C6-0A3E-08EA08ACFC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EC3D9998-51DC-7BC4-6B40-0F92B53FD69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D8BC8598-DBF1-649E-66A7-1E61602893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6C1E901-821F-5665-BB30-26210C2052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BBDDFB7-4290-A618-9E48-6A531CA7AC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4FCA5E7-1AC3-3B21-EFF0-15E41DF880B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579494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Mobi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6F9C93E9-0155-B405-098A-E8A4FF7D33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87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pic>
        <p:nvPicPr>
          <p:cNvPr id="10" name="Afbeelding 2" descr="Afbeelding met monitor, binnen, elektronica, zitten&#10;&#10;Automatisch gegenereerde beschrijving">
            <a:extLst>
              <a:ext uri="{FF2B5EF4-FFF2-40B4-BE49-F238E27FC236}">
                <a16:creationId xmlns:a16="http://schemas.microsoft.com/office/drawing/2014/main" id="{CF37F48F-C51C-A05B-4062-08B87B2F7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63" y="1235052"/>
            <a:ext cx="2736851" cy="518826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Tijdelijke aanduiding voor media 3">
            <a:extLst>
              <a:ext uri="{FF2B5EF4-FFF2-40B4-BE49-F238E27FC236}">
                <a16:creationId xmlns:a16="http://schemas.microsoft.com/office/drawing/2014/main" id="{A2020FB6-30C9-C455-2C64-E8AAA22BA3A3}"/>
              </a:ext>
            </a:extLst>
          </p:cNvPr>
          <p:cNvSpPr>
            <a:spLocks noGrp="1" noChangeAspect="1"/>
          </p:cNvSpPr>
          <p:nvPr>
            <p:ph type="media" sz="quarter" idx="23" hasCustomPrompt="1"/>
          </p:nvPr>
        </p:nvSpPr>
        <p:spPr>
          <a:xfrm>
            <a:off x="5454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ijdelijke aanduiding voor media 3">
            <a:extLst>
              <a:ext uri="{FF2B5EF4-FFF2-40B4-BE49-F238E27FC236}">
                <a16:creationId xmlns:a16="http://schemas.microsoft.com/office/drawing/2014/main" id="{100934DC-1C89-8D5A-7431-DCD4427D4785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8514000" y="1497600"/>
            <a:ext cx="2165349" cy="4672800"/>
          </a:xfrm>
          <a:prstGeom prst="roundRect">
            <a:avLst>
              <a:gd name="adj" fmla="val 100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6C5486F-A69A-6934-5948-4A9E818D938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7252C65B-967F-6332-1001-D6FA906704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3F7B65C-B04C-AC63-B059-723485E9C6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2BAE188-2BB6-EF8C-C87E-B486680B4E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D03274-5ED3-1DD1-0264-9E779E2531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738F17C-1398-2AB6-80FB-FDBC047337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56ACA5E-70F0-01E1-0FCB-03ACA8AC280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9D2AF6-FD80-21F1-29C0-CCB798BBC6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1853063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6" descr="Afbeelding met foto, monitor, zitten, teken&#10;&#10;Automatisch gegenereerde beschrijving">
            <a:extLst>
              <a:ext uri="{FF2B5EF4-FFF2-40B4-BE49-F238E27FC236}">
                <a16:creationId xmlns:a16="http://schemas.microsoft.com/office/drawing/2014/main" id="{39B7D9FF-8E2C-A04A-A475-272EEC6D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06978" y="457771"/>
            <a:ext cx="5302479" cy="6655161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9" name="Tijdelijke aanduiding voor media 3">
            <a:extLst>
              <a:ext uri="{FF2B5EF4-FFF2-40B4-BE49-F238E27FC236}">
                <a16:creationId xmlns:a16="http://schemas.microsoft.com/office/drawing/2014/main" id="{FEFAE51D-F224-92F0-B5BF-40B541EFF4AC}"/>
              </a:ext>
            </a:extLst>
          </p:cNvPr>
          <p:cNvSpPr>
            <a:spLocks noGrp="1" noChangeAspect="1"/>
          </p:cNvSpPr>
          <p:nvPr>
            <p:ph type="media" sz="quarter" idx="26" hasCustomPrompt="1"/>
          </p:nvPr>
        </p:nvSpPr>
        <p:spPr>
          <a:xfrm>
            <a:off x="4786556" y="2148327"/>
            <a:ext cx="5958459" cy="3351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D3FD07C-092A-4347-A7F2-1D0E2B917A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52C25075-40FB-B425-10FD-D345D3AAD4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BB3D7F5-D6DC-A5E5-4D78-BDD42B0195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F0E0439-3069-A52A-4B41-923601B9F4B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176495F-E566-A05F-E5C3-E4E487D23D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6FCC67A-F3B1-4C86-E35F-242A43C978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CA82BE-B766-3DC5-A2EB-43FF9ED26EB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647486-11E7-77B5-6F6A-F80A960EB9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071429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 Video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7" descr="Afbeelding met monitor, zitten, televisie, scherm&#10;&#10;Automatisch gegenereerde beschrijving">
            <a:extLst>
              <a:ext uri="{FF2B5EF4-FFF2-40B4-BE49-F238E27FC236}">
                <a16:creationId xmlns:a16="http://schemas.microsoft.com/office/drawing/2014/main" id="{77560F5F-EDFB-FBFA-2522-44E07B48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881" y="1172134"/>
            <a:ext cx="8643723" cy="5206004"/>
          </a:xfrm>
          <a:prstGeom prst="rect">
            <a:avLst/>
          </a:prstGeom>
          <a:effectLst>
            <a:outerShdw blurRad="127000" dist="127000" dir="5400000" sx="95000" sy="95000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3FE393-C305-5E76-EF5C-5AC0DA557D3C}"/>
              </a:ext>
            </a:extLst>
          </p:cNvPr>
          <p:cNvSpPr/>
          <p:nvPr/>
        </p:nvSpPr>
        <p:spPr>
          <a:xfrm>
            <a:off x="4477544" y="1648047"/>
            <a:ext cx="6340456" cy="39872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media 3">
            <a:extLst>
              <a:ext uri="{FF2B5EF4-FFF2-40B4-BE49-F238E27FC236}">
                <a16:creationId xmlns:a16="http://schemas.microsoft.com/office/drawing/2014/main" id="{819FFF8B-AC33-8305-1004-6031FA66A02C}"/>
              </a:ext>
            </a:extLst>
          </p:cNvPr>
          <p:cNvSpPr>
            <a:spLocks noGrp="1" noChangeAspect="1"/>
          </p:cNvSpPr>
          <p:nvPr>
            <p:ph type="media" sz="quarter" idx="24" hasCustomPrompt="1"/>
          </p:nvPr>
        </p:nvSpPr>
        <p:spPr>
          <a:xfrm>
            <a:off x="4500000" y="1876186"/>
            <a:ext cx="6318000" cy="355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F DIN Pro for IIC" panose="020B0504020201010104" pitchFamily="34" charset="0"/>
              </a:defRPr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D63B0189-D4D9-8B07-A497-DAB9FC5B9A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3812824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08C4392-8966-0B03-2324-4AF5D459B0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088144"/>
            <a:ext cx="2718594" cy="214914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sem.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2963DE66-B130-DE0A-FC3E-5E54C5A42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00" y="138070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B9A93B58-FF6A-8FDF-A1BA-1CAEFEE81D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800" y="1663680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4CE3ECE4-7DF2-A3CA-C847-CB9C32379CD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4800" y="2577913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0AEF288-08E6-EE63-7054-1E5ACFEE4B4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4800" y="2860884"/>
            <a:ext cx="2718594" cy="3819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0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01234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725F4-09E3-E621-5BD0-AB46B2B6A20B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667E3D-000C-DA51-C817-895EBD39A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237348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99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556A2D-7910-856D-7AF2-992F639CA4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87E6EA-ED87-3C62-27C4-C3934FF6B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299B831A-B6B9-343E-C768-4502E578A99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299397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EC052-9220-A7DD-4837-60531ADDAF4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717BD8C-0D37-328B-53FD-B047E575F6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5602" cy="685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400" baseline="0">
                <a:latin typeface="FF DIN Pro for IIC" panose="020B0504020201010104" pitchFamily="34" charset="0"/>
              </a:defRPr>
            </a:lvl1pPr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02B8F76-6115-BBAC-7EFA-92A5535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5334352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E83C817-1438-AD2A-7529-ADAB3C5DD9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5334352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1F346D4-C842-27B4-C846-C10BF611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5334352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232780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ackgroun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76DF19-B07F-A352-5475-F0EC3ABE9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3FBE1F-B43E-4B60-8E69-40DB48FEF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55B8E76-798A-63A4-5FFD-58E0728324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39298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B22D4E8-664E-3DCD-60C2-71B72FAB2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117860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64F5E0-5522-2554-5D7C-63A095200A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800" y="196421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35B31BA-4AE8-C2D2-3B78-C3817943FE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800" y="274983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C865B53-642B-2AC9-C6F3-16C3505F27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00" y="353544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777258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556A2D-7910-856D-7AF2-992F639CA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anchor="b" anchorCtr="0"/>
          <a:lstStyle>
            <a:lvl1pPr marL="0" indent="0" algn="ctr">
              <a:buFontTx/>
              <a:buNone/>
              <a:defRPr/>
            </a:lvl1pPr>
            <a:lvl3pPr algn="ctr">
              <a:defRPr/>
            </a:lvl3pPr>
          </a:lstStyle>
          <a:p>
            <a:pPr lvl="2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D9AE25F-0135-7135-F58C-719BDC9D7F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39298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D7AC80D-A312-453A-130F-5A2CC8E1E5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117860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388A230-F815-4373-6E38-0EEFCF9B60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800" y="196421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BDC0A91-BF12-5229-6A11-C6AE5C052B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800" y="2749834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B60EAE0-A12D-D9AD-2099-6A397215DC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00" y="3535449"/>
            <a:ext cx="9540000" cy="66482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324000" rIns="144000" bIns="0" anchor="ctr" anchorCtr="0">
            <a:spAutoFit/>
          </a:bodyPr>
          <a:lstStyle>
            <a:lvl1pPr indent="0">
              <a:lnSpc>
                <a:spcPts val="2020"/>
              </a:lnSpc>
              <a:defRPr sz="4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4188343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6267686-5878-706A-13BB-539A1B79A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800" y="24084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0111CF2-3D93-0D8E-60AE-470E8D18B8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3514732"/>
            <a:ext cx="11458088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11637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6DCF05C-FA98-B39B-D90F-5707FE8FA6C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53087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D7D063C-1340-FDC7-7C0F-EAF73D88B616}"/>
              </a:ext>
            </a:extLst>
          </p:cNvPr>
          <p:cNvSpPr>
            <a:spLocks noGrp="1"/>
          </p:cNvSpPr>
          <p:nvPr>
            <p:ph type="chart" sz="quarter" idx="38" hasCustomPrompt="1"/>
          </p:nvPr>
        </p:nvSpPr>
        <p:spPr>
          <a:xfrm>
            <a:off x="6167438" y="1376363"/>
            <a:ext cx="5653087" cy="4860925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Click to insert 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4312BA-FBF1-B19E-F692-907D7B1E1A3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2773C-3905-E456-A0E4-20D3CAD886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78706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5">
            <a:extLst>
              <a:ext uri="{FF2B5EF4-FFF2-40B4-BE49-F238E27FC236}">
                <a16:creationId xmlns:a16="http://schemas.microsoft.com/office/drawing/2014/main" id="{267C3517-DB9C-CF86-1DE2-87DB7CF0BC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53087" cy="2079625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Double click countries on map and edit fill colours.</a:t>
            </a:r>
          </a:p>
        </p:txBody>
      </p:sp>
      <p:sp>
        <p:nvSpPr>
          <p:cNvPr id="132" name="Text Placeholder 18">
            <a:extLst>
              <a:ext uri="{FF2B5EF4-FFF2-40B4-BE49-F238E27FC236}">
                <a16:creationId xmlns:a16="http://schemas.microsoft.com/office/drawing/2014/main" id="{9BA23CCE-6F83-A8A8-D865-5E1338AC9BB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800" y="4143699"/>
            <a:ext cx="2698785" cy="2633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20"/>
              </a:lnSpc>
              <a:spcAft>
                <a:spcPts val="200"/>
              </a:spcAft>
              <a:defRPr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133" name="Text Placeholder 21">
            <a:extLst>
              <a:ext uri="{FF2B5EF4-FFF2-40B4-BE49-F238E27FC236}">
                <a16:creationId xmlns:a16="http://schemas.microsoft.com/office/drawing/2014/main" id="{046BC985-89A4-BF76-E2C8-0042DF5BCF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4800" y="4419019"/>
            <a:ext cx="3690143" cy="1818269"/>
          </a:xfrm>
          <a:prstGeom prst="rect">
            <a:avLst/>
          </a:prstGeom>
        </p:spPr>
        <p:txBody>
          <a:bodyPr lIns="0" tIns="0" rIns="0" bIns="0" numCol="2"/>
          <a:lstStyle>
            <a:lvl1pPr marL="273050" indent="-285750">
              <a:buClr>
                <a:schemeClr val="accent1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r>
              <a:rPr lang="en-GB" dirty="0"/>
              <a:t>Bullet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EE6F48-4787-70E5-B737-48DC4A40CDC6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2EE451-56F5-73E0-7A65-98CB6538E4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650332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59207F7-5C35-9125-8649-91B326AA8F99}"/>
              </a:ext>
            </a:extLst>
          </p:cNvPr>
          <p:cNvSpPr txBox="1">
            <a:spLocks/>
          </p:cNvSpPr>
          <p:nvPr/>
        </p:nvSpPr>
        <p:spPr>
          <a:xfrm>
            <a:off x="592169" y="1680596"/>
            <a:ext cx="11223914" cy="4313939"/>
          </a:xfrm>
          <a:prstGeom prst="rect">
            <a:avLst/>
          </a:prstGeom>
        </p:spPr>
        <p:txBody>
          <a:bodyPr lIns="898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398" b="1">
              <a:solidFill>
                <a:schemeClr val="bg1"/>
              </a:solidFill>
              <a:latin typeface="FF DIN Pro for IIC" panose="020B05040202010101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12BB0CC-E184-7F7C-BFD6-C928C90D75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8613" y="1376363"/>
            <a:ext cx="882650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07047C2-D5C2-AE18-5DE3-8DEEED11D4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84882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69DDF48-5899-C1C8-3F66-435F1C2639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31394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8DBF6C-1BF8-B730-2C51-B39FF4C657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77906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D33502C-CC3C-5D99-6799-1B4E6600C50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24418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71C8087-5448-7658-047F-E818C296E7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0930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E53D7255-EBAB-176A-232C-AA71A637E7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17442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1963CE25-F679-6A61-17C6-9D223C5383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63954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51D6D657-4BB8-73A5-03A5-07CB62C88A4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10466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A259F993-347D-40F4-FFC5-7D05BC9407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56978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5CE8E77D-6B7D-6B05-12EA-BABB05B0D77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03490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500872B8-0621-5FDF-DF94-54D5403A61F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950005" y="1376363"/>
            <a:ext cx="842893" cy="304800"/>
          </a:xfrm>
          <a:prstGeom prst="rect">
            <a:avLst/>
          </a:prstGeom>
        </p:spPr>
        <p:txBody>
          <a:bodyPr/>
          <a:lstStyle>
            <a:lvl1pPr indent="0" algn="ctr">
              <a:defRPr sz="1000" b="1" i="0" cap="all" spc="0" baseline="0"/>
            </a:lvl1pPr>
          </a:lstStyle>
          <a:p>
            <a:pPr lvl="0"/>
            <a:r>
              <a:rPr lang="en-GB" dirty="0"/>
              <a:t>Column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5274B45A-9326-6CB1-1898-23365779DE8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4847" y="1734582"/>
            <a:ext cx="1253765" cy="1055752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BB76862-6D27-DF6A-344A-6EAF5CD3FDE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847" y="2931786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C7F3DC4-5B9A-8CF3-932E-7ABBC479AC2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4847" y="3535102"/>
            <a:ext cx="1253765" cy="1195300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5036E78E-69B7-227D-4DFA-CE5A5BFA181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4847" y="4741732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DB688CA7-BDA4-76F1-2789-66EE46E7F73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4847" y="5335621"/>
            <a:ext cx="1253765" cy="593839"/>
          </a:xfrm>
          <a:prstGeom prst="rect">
            <a:avLst/>
          </a:prstGeom>
        </p:spPr>
        <p:txBody>
          <a:bodyPr anchor="ctr" anchorCtr="0"/>
          <a:lstStyle>
            <a:lvl1pPr indent="0" algn="ctr">
              <a:defRPr sz="10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Row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6EEFFD-45E1-01E5-5D87-A232FC3826C4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FE17EB-EE20-C4AF-5B0A-A9140B55BE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726865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B23A-8309-8179-2FE9-DDC496B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9998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FCA05-713A-4D58-082E-5859895C9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704" t="-352966" r="-83704" b="-35296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0597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81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323A-B1AC-FCF1-EF94-1417882F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74D63-D752-47EC-8EB1-319426DB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EE5F-D0EA-25BE-533C-AFF66829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58AA-E8CB-4652-A2CD-D70CCC9E76FF}" type="datetimeFigureOut">
              <a:rPr lang="sv-SE" smtClean="0"/>
              <a:t>2024-02-05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9452-65A0-369A-8F2B-9E31BC7B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9A19-A0C0-8868-240C-296C3FBB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55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008F60D-4F84-6DAD-ECA5-E2A65396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2BD793C-2BEE-3C2E-4EF6-D8EEDD999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4802591-BCAB-FD66-250C-C0C074FB74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tx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CEFE931-221C-95FD-7B78-9C7721EE0F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203925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C462E-E781-4769-E47B-38D1F020A770}"/>
              </a:ext>
            </a:extLst>
          </p:cNvPr>
          <p:cNvSpPr/>
          <p:nvPr/>
        </p:nvSpPr>
        <p:spPr>
          <a:xfrm>
            <a:off x="-398" y="0"/>
            <a:ext cx="12192000" cy="6858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238DDA-B160-4424-10E9-1AE49A019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103380" t="-29233" r="-3398" b="-3626"/>
          <a:stretch/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5B5E136-345B-160D-81E4-3CDB77F84B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201" y="748800"/>
            <a:ext cx="11458088" cy="1010041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Chapter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7652EC-E3A5-5157-A3A1-AA382DDD4A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201" y="1854000"/>
            <a:ext cx="11458088" cy="1010041"/>
          </a:xfrm>
          <a:prstGeom prst="rect">
            <a:avLst/>
          </a:prstGeom>
          <a:solidFill>
            <a:schemeClr val="tx1"/>
          </a:solidFill>
        </p:spPr>
        <p:txBody>
          <a:bodyPr wrap="square" lIns="144000" tIns="594000" rIns="144000" bIns="0">
            <a:spAutoFit/>
          </a:bodyPr>
          <a:lstStyle>
            <a:lvl1pPr indent="0">
              <a:defRPr sz="6000" b="1" i="0" cap="all" spc="100" baseline="0">
                <a:solidFill>
                  <a:schemeClr val="bg1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6967734-58DB-EAB5-7388-AFE215C1C7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7201" y="367200"/>
            <a:ext cx="11458088" cy="27656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90000" rIns="216000" bIns="36000">
            <a:spAutoFit/>
          </a:bodyPr>
          <a:lstStyle>
            <a:lvl1pPr indent="0">
              <a:lnSpc>
                <a:spcPts val="1120"/>
              </a:lnSpc>
              <a:defRPr sz="1200" b="1" i="0" cap="all" spc="100" baseline="0">
                <a:solidFill>
                  <a:schemeClr val="accent6"/>
                </a:solidFill>
                <a:latin typeface="FF DIN Pro for IIC" panose="020B0504020201010104" pitchFamily="34" charset="0"/>
              </a:defRPr>
            </a:lvl1pPr>
          </a:lstStyle>
          <a:p>
            <a:pPr lvl="0"/>
            <a:r>
              <a:rPr lang="en-GB" dirty="0"/>
              <a:t>Sub headline Optional</a:t>
            </a:r>
          </a:p>
        </p:txBody>
      </p:sp>
    </p:spTree>
    <p:extLst>
      <p:ext uri="{BB962C8B-B14F-4D97-AF65-F5344CB8AC3E}">
        <p14:creationId xmlns:p14="http://schemas.microsoft.com/office/powerpoint/2010/main" val="3915594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8DD1C-5BF0-79C8-04B1-AD59873BBA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068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F8CFA9F-86B3-517D-437C-11D17CB7E2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4800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1F42B470-5E87-1B88-78EA-6706E2A40C5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4800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CC5AB3A8-CC00-21B5-EE1D-84AEA2C0130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4800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1795E0D9-36A0-3BB8-9260-32201C070E2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4800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B79F9912-3FA2-507A-0BD9-22EBCA08E7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4800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27D8022C-B2AF-11A6-13DD-CD7D34A361E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82338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AAFA95F9-85B8-E779-F2D4-2FD0B8BF123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2338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411310D7-BA38-A355-AD24-8D37A1B80B8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2338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1D271B8C-5877-B83F-5BD4-CBA1592AB28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82338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C59123D9-34FF-50E7-137D-38B8F656086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82338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97A372-3709-C4E9-74A0-01411C454FD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AD74C-7014-00AF-CD07-E0CFEF2C51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Contents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166F3F-CAEC-A520-FC0F-B43A505B8B7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680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F45C96E-2032-EAF2-7741-E350B1132FC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680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9E7FE6C-6027-9BD4-5A60-6F4239A8B37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0680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1538442-30DF-D43C-4B52-5C971E81A9F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680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DDB9F05-C273-FD04-47B4-F057C4699F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1180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7968BBD-F853-3360-E5CA-1CB06F5AE32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11908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7F6EED-B569-264A-2DB7-2C82F5B6AE2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11908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0132E99-184C-FC96-FB0D-C433EB5F2E3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1908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D3E99EE-1492-DDC1-3E25-F5CE687A50F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11908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7B5E93-3EC8-BC0C-D01C-ACA54747232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3068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8366CB5-6FD9-977B-B8A8-F4021E6C21E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3068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0C9CBF44-878B-5A23-F7DD-15049059C3E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068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0B30B58-98F2-4468-97D7-6B5AD16B142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068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B0AB34F-6549-7307-9266-9D45A7757D2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068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B108AB1-8C78-E423-507C-0DF39435625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1180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CA5756C-81CC-FD46-F7C5-7BC332B8D5E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1180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9F032103-5917-1EEF-0C86-68B57E17B37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180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A70F730C-0931-182F-B3D2-FAD35DC00D88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1180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905EA821-DE3C-EA7E-0C86-17F97F03008F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1180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6863C-5593-8F61-7DE8-E3A8CFD7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509807"/>
            <a:ext cx="2743200" cy="170334"/>
          </a:xfrm>
          <a:prstGeom prst="rect">
            <a:avLst/>
          </a:prstGeom>
        </p:spPr>
        <p:txBody>
          <a:bodyPr/>
          <a:lstStyle/>
          <a:p>
            <a:fld id="{77E03CAB-AB43-4782-B779-10C13BEA8F5B}" type="slidenum">
              <a:rPr lang="sv-SE" smtClean="0"/>
              <a:t>‹#›</a:t>
            </a:fld>
            <a:endParaRPr lang="sv-SE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F8CFA9F-86B3-517D-437C-11D17CB7E2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4800" y="1375200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1F42B470-5E87-1B88-78EA-6706E2A40C5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4800" y="2318175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CC5AB3A8-CC00-21B5-EE1D-84AEA2C0130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4800" y="33325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1795E0D9-36A0-3BB8-9260-32201C070E2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4800" y="4332713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B79F9912-3FA2-507A-0BD9-22EBCA08E7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4800" y="5275688"/>
            <a:ext cx="723599" cy="723599"/>
          </a:xfrm>
          <a:prstGeom prst="rect">
            <a:avLst/>
          </a:prstGeom>
          <a:solidFill>
            <a:schemeClr val="tx2"/>
          </a:solidFill>
        </p:spPr>
        <p:txBody>
          <a:bodyPr lIns="0" tIns="46800" rIns="0" anchor="ctr" anchorCtr="0"/>
          <a:lstStyle>
            <a:lvl1pPr algn="ctr">
              <a:lnSpc>
                <a:spcPct val="100000"/>
              </a:lnSpc>
              <a:defRPr sz="4400" b="1" i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97A372-3709-C4E9-74A0-01411C454FD1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5653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F541A-A54D-A213-D23E-DD876220B02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1546" y="0"/>
            <a:ext cx="6020454" cy="6858000"/>
          </a:xfrm>
          <a:prstGeom prst="rect">
            <a:avLst/>
          </a:prstGeom>
          <a:solidFill>
            <a:srgbClr val="E5E5E5"/>
          </a:solidFill>
        </p:spPr>
        <p:txBody>
          <a:bodyPr anchor="ctr"/>
          <a:lstStyle>
            <a:lvl1pPr algn="ctr">
              <a:defRPr/>
            </a:lvl1pPr>
            <a:lvl3pPr algn="ctr">
              <a:defRPr/>
            </a:lvl3pPr>
          </a:lstStyle>
          <a:p>
            <a:pPr lvl="2"/>
            <a:r>
              <a:rPr lang="en-GB" dirty="0"/>
              <a:t>Click to insert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4D38AE-E9A0-BA6D-1DFE-5B478632DA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06800" y="130204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9EBCF2-C383-F1FB-5EE0-30C9767B216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6800" y="22347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DA95D55-E352-A098-4122-247F7450B4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6800" y="3268009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D82B25-151E-2E83-F6E0-E849E50C976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06800" y="4264705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AB253B4-2656-5916-AA67-31B5BF5B96E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6800" y="5206537"/>
            <a:ext cx="3708000" cy="296619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3220"/>
              </a:lnSpc>
              <a:defRPr sz="2400" b="1" i="0" cap="all" spc="100" baseline="0"/>
            </a:lvl1pPr>
          </a:lstStyle>
          <a:p>
            <a:pPr lvl="0"/>
            <a:r>
              <a:rPr lang="en-GB" dirty="0"/>
              <a:t>Content header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17FEF9BB-8D15-8C9D-95CB-393847984D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306800" y="1731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AD0687D-EDBD-5C1F-2D4F-9ACECAF8D10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306800" y="26640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661AE597-FECA-D926-9762-2D08F52BDB1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06800" y="36972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4AE59E1-BF5C-AF6B-84B9-BCBB3B41043B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306800" y="46944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A8C62CC-8B7D-7292-DE5A-85355F28621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06800" y="5637600"/>
            <a:ext cx="3708000" cy="361950"/>
          </a:xfrm>
        </p:spPr>
        <p:txBody>
          <a:bodyPr/>
          <a:lstStyle>
            <a:lvl1pPr>
              <a:lnSpc>
                <a:spcPts val="1620"/>
              </a:lnSpc>
              <a:defRPr sz="1200" b="1" i="0" cap="all" spc="100" baseline="0"/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F9A504-AD91-F4AC-9EC4-F06002163D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800" y="386665"/>
            <a:ext cx="5653250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Contents</a:t>
            </a:r>
          </a:p>
        </p:txBody>
      </p:sp>
    </p:spTree>
    <p:extLst>
      <p:ext uri="{BB962C8B-B14F-4D97-AF65-F5344CB8AC3E}">
        <p14:creationId xmlns:p14="http://schemas.microsoft.com/office/powerpoint/2010/main" val="415225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Larg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ACC2E-2BB2-5EB0-6298-3AE0085BFD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800" y="1376363"/>
            <a:ext cx="5620850" cy="4875212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ts val="3220"/>
              </a:lnSpc>
              <a:defRPr sz="2400" baseline="0"/>
            </a:lvl1pPr>
          </a:lstStyle>
          <a:p>
            <a:pPr lvl="0"/>
            <a:r>
              <a:rPr lang="en-GB" dirty="0"/>
              <a:t>Large body text. </a:t>
            </a:r>
            <a:r>
              <a:rPr lang="en-GB" dirty="0" err="1"/>
              <a:t>Curabitur</a:t>
            </a:r>
            <a:r>
              <a:rPr lang="en-GB" dirty="0"/>
              <a:t> gravida </a:t>
            </a:r>
            <a:r>
              <a:rPr lang="en-GB" dirty="0" err="1"/>
              <a:t>tincidunt</a:t>
            </a:r>
            <a:r>
              <a:rPr lang="en-GB" dirty="0"/>
              <a:t> lorem,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tempus at.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sem. Donec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. Vestibulum </a:t>
            </a:r>
            <a:r>
              <a:rPr lang="en-GB" dirty="0" err="1"/>
              <a:t>tempor</a:t>
            </a:r>
            <a:r>
              <a:rPr lang="en-GB" dirty="0"/>
              <a:t> eros a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auctor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libero.</a:t>
            </a:r>
          </a:p>
          <a:p>
            <a:pPr lvl="0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D63694-38E5-6EBC-EBB1-9943CA4548EC}"/>
              </a:ext>
            </a:extLst>
          </p:cNvPr>
          <p:cNvCxnSpPr>
            <a:cxnSpLocks/>
          </p:cNvCxnSpPr>
          <p:nvPr/>
        </p:nvCxnSpPr>
        <p:spPr>
          <a:xfrm>
            <a:off x="334800" y="979146"/>
            <a:ext cx="11484000" cy="0"/>
          </a:xfrm>
          <a:prstGeom prst="line">
            <a:avLst/>
          </a:prstGeom>
          <a:ln w="25400">
            <a:solidFill>
              <a:srgbClr val="164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8D2C1D-83AB-CC33-057F-3170CD416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4799" y="386665"/>
            <a:ext cx="10514175" cy="592482"/>
          </a:xfrm>
          <a:prstGeom prst="rect">
            <a:avLst/>
          </a:prstGeom>
        </p:spPr>
        <p:txBody>
          <a:bodyPr lIns="0" tIns="0" rIns="0" bIns="0" anchor="t" anchorCtr="0"/>
          <a:lstStyle>
            <a:lvl1pPr indent="0">
              <a:lnSpc>
                <a:spcPts val="4020"/>
              </a:lnSpc>
              <a:defRPr sz="4000" b="1" i="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· Page Title</a:t>
            </a:r>
          </a:p>
        </p:txBody>
      </p:sp>
    </p:spTree>
    <p:extLst>
      <p:ext uri="{BB962C8B-B14F-4D97-AF65-F5344CB8AC3E}">
        <p14:creationId xmlns:p14="http://schemas.microsoft.com/office/powerpoint/2010/main" val="2889343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3C8447E-F27E-85D2-10E1-04BB07EC5E3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11550525" y="367200"/>
            <a:ext cx="270000" cy="2364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EB828-6147-C78C-6925-AF8DC9D2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627027"/>
            <a:ext cx="10982325" cy="38626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Body – 16pt Regular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Large Title – 60pt Bold</a:t>
            </a:r>
          </a:p>
          <a:p>
            <a:pPr lvl="2"/>
            <a:r>
              <a:rPr lang="en-GB" dirty="0"/>
              <a:t>Page Title/Quote – 40pt Bold</a:t>
            </a:r>
          </a:p>
          <a:p>
            <a:pPr lvl="3"/>
            <a:r>
              <a:rPr lang="en-GB" dirty="0"/>
              <a:t>Large body text – 24pt Regular</a:t>
            </a:r>
          </a:p>
          <a:p>
            <a:pPr lvl="4"/>
            <a:r>
              <a:rPr lang="en-GB" dirty="0"/>
              <a:t>Sub headline in badge – 12 PT BOLD</a:t>
            </a:r>
          </a:p>
          <a:p>
            <a:pPr lvl="5"/>
            <a:endParaRPr lang="en-GB" dirty="0"/>
          </a:p>
          <a:p>
            <a:pPr lvl="5"/>
            <a:r>
              <a:rPr lang="en-GB" dirty="0"/>
              <a:t>Header in blue highlight – 16PT Bold</a:t>
            </a:r>
          </a:p>
          <a:p>
            <a:pPr lvl="7"/>
            <a:r>
              <a:rPr lang="en-GB" dirty="0"/>
              <a:t>Bullets – 16pt Regular</a:t>
            </a:r>
          </a:p>
          <a:p>
            <a:pPr lvl="8"/>
            <a:r>
              <a:rPr lang="en-GB" dirty="0"/>
              <a:t>Statistic – 30pt Bold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FAED2-3977-C136-945A-587F752696E7}"/>
              </a:ext>
            </a:extLst>
          </p:cNvPr>
          <p:cNvSpPr txBox="1"/>
          <p:nvPr/>
        </p:nvSpPr>
        <p:spPr>
          <a:xfrm>
            <a:off x="334964" y="368300"/>
            <a:ext cx="3708400" cy="21630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8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j-ea"/>
          <a:cs typeface="+mj-cs"/>
        </a:defRPr>
      </a:lvl1pPr>
    </p:titleStyle>
    <p:bodyStyle>
      <a:lvl1pPr marL="0" indent="-12700" algn="l" defTabSz="914400" rtl="0" eaLnBrk="1" latinLnBrk="0" hangingPunct="1">
        <a:lnSpc>
          <a:spcPts val="2020"/>
        </a:lnSpc>
        <a:spcBef>
          <a:spcPts val="0"/>
        </a:spcBef>
        <a:buFont typeface="+mj-lt"/>
        <a:buNone/>
        <a:tabLst/>
        <a:defRPr sz="1600" b="0" i="0" kern="1200" cap="none" spc="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1pPr>
      <a:lvl2pPr marL="0" indent="-12700" algn="l" defTabSz="914400" rtl="0" eaLnBrk="1" latinLnBrk="0" hangingPunct="1">
        <a:lnSpc>
          <a:spcPts val="2000"/>
        </a:lnSpc>
        <a:spcBef>
          <a:spcPts val="0"/>
        </a:spcBef>
        <a:buFont typeface="+mj-lt"/>
        <a:buNone/>
        <a:tabLst/>
        <a:defRPr sz="60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2pPr>
      <a:lvl3pPr marL="0" indent="-12700" algn="l" defTabSz="914400" rtl="0" eaLnBrk="1" latinLnBrk="0" hangingPunct="1">
        <a:lnSpc>
          <a:spcPts val="4080"/>
        </a:lnSpc>
        <a:spcBef>
          <a:spcPts val="0"/>
        </a:spcBef>
        <a:buFont typeface="+mj-lt"/>
        <a:buNone/>
        <a:tabLst/>
        <a:defRPr sz="4000" b="1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3pPr>
      <a:lvl4pPr marL="0" indent="-12700" algn="l" defTabSz="914400" rtl="0" eaLnBrk="1" latinLnBrk="0" hangingPunct="1">
        <a:lnSpc>
          <a:spcPts val="3280"/>
        </a:lnSpc>
        <a:spcBef>
          <a:spcPts val="500"/>
        </a:spcBef>
        <a:buFont typeface="+mj-lt"/>
        <a:buNone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-12700" algn="l" defTabSz="914400" rtl="0" eaLnBrk="1" latinLnBrk="0" hangingPunct="1">
        <a:lnSpc>
          <a:spcPts val="1140"/>
        </a:lnSpc>
        <a:spcBef>
          <a:spcPts val="0"/>
        </a:spcBef>
        <a:buFontTx/>
        <a:buNone/>
        <a:tabLst/>
        <a:defRPr sz="1200" b="1" kern="1200" cap="all" spc="1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0" indent="-12700" algn="l" defTabSz="914400" rtl="0" eaLnBrk="1" latinLnBrk="0" hangingPunct="1">
        <a:lnSpc>
          <a:spcPts val="1020"/>
        </a:lnSpc>
        <a:spcBef>
          <a:spcPts val="0"/>
        </a:spcBef>
        <a:buFont typeface="+mj-lt"/>
        <a:buNone/>
        <a:tabLst/>
        <a:defRPr sz="1600" b="1" i="0" kern="1200" cap="all" spc="100" baseline="0">
          <a:solidFill>
            <a:schemeClr val="tx1"/>
          </a:solidFill>
          <a:latin typeface="FF DIN Pro for IIC" panose="020B05040202010101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080"/>
        </a:lnSpc>
        <a:spcBef>
          <a:spcPts val="0"/>
        </a:spcBef>
        <a:buFont typeface="Arial" panose="020B0604020202020204" pitchFamily="34" charset="0"/>
        <a:buNone/>
        <a:tabLst/>
        <a:defRPr sz="4400" b="1" i="0" kern="1200" cap="all" spc="1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rgbClr val="E3061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0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46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11">
          <p15:clr>
            <a:srgbClr val="F26B43"/>
          </p15:clr>
        </p15:guide>
        <p15:guide id="11" orient="horz" pos="890">
          <p15:clr>
            <a:srgbClr val="F26B43"/>
          </p15:clr>
        </p15:guide>
        <p15:guide id="12" orient="horz" pos="4088">
          <p15:clr>
            <a:srgbClr val="F26B43"/>
          </p15:clr>
        </p15:guide>
        <p15:guide id="13" orient="horz" pos="3929">
          <p15:clr>
            <a:srgbClr val="F26B43"/>
          </p15:clr>
        </p15:guide>
        <p15:guide id="14" pos="710">
          <p15:clr>
            <a:srgbClr val="F26B43"/>
          </p15:clr>
        </p15:guide>
        <p15:guide id="15" pos="824">
          <p15:clr>
            <a:srgbClr val="F26B43"/>
          </p15:clr>
        </p15:guide>
        <p15:guide id="16" pos="1323">
          <p15:clr>
            <a:srgbClr val="F26B43"/>
          </p15:clr>
        </p15:guide>
        <p15:guide id="17" pos="1436">
          <p15:clr>
            <a:srgbClr val="F26B43"/>
          </p15:clr>
        </p15:guide>
        <p15:guide id="18" pos="1935">
          <p15:clr>
            <a:srgbClr val="F26B43"/>
          </p15:clr>
        </p15:guide>
        <p15:guide id="19" pos="2048">
          <p15:clr>
            <a:srgbClr val="F26B43"/>
          </p15:clr>
        </p15:guide>
        <p15:guide id="20" pos="2547">
          <p15:clr>
            <a:srgbClr val="F26B43"/>
          </p15:clr>
        </p15:guide>
        <p15:guide id="21" pos="2661">
          <p15:clr>
            <a:srgbClr val="F26B43"/>
          </p15:clr>
        </p15:guide>
        <p15:guide id="22" pos="3160">
          <p15:clr>
            <a:srgbClr val="F26B43"/>
          </p15:clr>
        </p15:guide>
        <p15:guide id="23" pos="3273">
          <p15:clr>
            <a:srgbClr val="F26B43"/>
          </p15:clr>
        </p15:guide>
        <p15:guide id="24" pos="3772">
          <p15:clr>
            <a:srgbClr val="F26B43"/>
          </p15:clr>
        </p15:guide>
        <p15:guide id="25" pos="3885">
          <p15:clr>
            <a:srgbClr val="F26B43"/>
          </p15:clr>
        </p15:guide>
        <p15:guide id="26" pos="4384">
          <p15:clr>
            <a:srgbClr val="F26B43"/>
          </p15:clr>
        </p15:guide>
        <p15:guide id="27" pos="4498">
          <p15:clr>
            <a:srgbClr val="F26B43"/>
          </p15:clr>
        </p15:guide>
        <p15:guide id="28" pos="4997">
          <p15:clr>
            <a:srgbClr val="F26B43"/>
          </p15:clr>
        </p15:guide>
        <p15:guide id="29" pos="5110">
          <p15:clr>
            <a:srgbClr val="F26B43"/>
          </p15:clr>
        </p15:guide>
        <p15:guide id="30" pos="5609">
          <p15:clr>
            <a:srgbClr val="F26B43"/>
          </p15:clr>
        </p15:guide>
        <p15:guide id="31" pos="5722">
          <p15:clr>
            <a:srgbClr val="F26B43"/>
          </p15:clr>
        </p15:guide>
        <p15:guide id="32" pos="6221">
          <p15:clr>
            <a:srgbClr val="F26B43"/>
          </p15:clr>
        </p15:guide>
        <p15:guide id="33" pos="6335">
          <p15:clr>
            <a:srgbClr val="F26B43"/>
          </p15:clr>
        </p15:guide>
        <p15:guide id="34" pos="6834">
          <p15:clr>
            <a:srgbClr val="F26B43"/>
          </p15:clr>
        </p15:guide>
        <p15:guide id="35" pos="6947">
          <p15:clr>
            <a:srgbClr val="F26B43"/>
          </p15:clr>
        </p15:guide>
        <p15:guide id="36" orient="horz" pos="21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12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C2CDEA-0E6D-BC59-CA0B-3C298A9F1BB5}"/>
              </a:ext>
            </a:extLst>
          </p:cNvPr>
          <p:cNvSpPr txBox="1"/>
          <p:nvPr/>
        </p:nvSpPr>
        <p:spPr>
          <a:xfrm>
            <a:off x="1684020" y="986077"/>
            <a:ext cx="8823960" cy="23225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6600" b="1" dirty="0"/>
              <a:t>ERBJUDANDE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C65C4-30AC-C015-B7EB-4FB5927C632F}"/>
              </a:ext>
            </a:extLst>
          </p:cNvPr>
          <p:cNvSpPr txBox="1"/>
          <p:nvPr/>
        </p:nvSpPr>
        <p:spPr>
          <a:xfrm>
            <a:off x="3048762" y="1160313"/>
            <a:ext cx="6094476" cy="14250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4999"/>
              </a:lnSpc>
              <a:spcAft>
                <a:spcPts val="1000"/>
              </a:spcAft>
            </a:pPr>
            <a:r>
              <a:rPr lang="sv-SE" sz="8000" b="1" dirty="0">
                <a:latin typeface="FF DIN Pro for IIC"/>
                <a:cs typeface="Times New Roman"/>
              </a:rPr>
              <a:t> 30%</a:t>
            </a:r>
            <a:endParaRPr lang="en-US" sz="8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585FF-152D-0725-4C1A-F92836583121}"/>
              </a:ext>
            </a:extLst>
          </p:cNvPr>
          <p:cNvSpPr txBox="1"/>
          <p:nvPr/>
        </p:nvSpPr>
        <p:spPr>
          <a:xfrm>
            <a:off x="2398013" y="2403414"/>
            <a:ext cx="7138813" cy="6832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v-SE" sz="2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2024 – </a:t>
            </a:r>
            <a:r>
              <a:rPr lang="sv-SE" sz="2000" b="1" dirty="0" smtClean="0">
                <a:highlight>
                  <a:srgbClr val="FFFF00"/>
                </a:highlight>
                <a:latin typeface="FF DIN Pro for IIC"/>
                <a:ea typeface="Calibri" panose="020F0502020204030204" pitchFamily="34" charset="0"/>
                <a:cs typeface="Times New Roman"/>
              </a:rPr>
              <a:t>Högsby IK</a:t>
            </a:r>
            <a:endParaRPr lang="sv-SE" sz="1050" dirty="0">
              <a:effectLst/>
              <a:highlight>
                <a:srgbClr val="FFFF00"/>
              </a:highlight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Gäller endast på </a:t>
            </a:r>
            <a:r>
              <a:rPr lang="sv-SE" sz="16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skoprovningen </a:t>
            </a:r>
            <a:r>
              <a:rPr lang="sv-SE" sz="1600" b="1" dirty="0" smtClean="0">
                <a:latin typeface="FF DIN Pro for IIC"/>
                <a:ea typeface="Calibri" panose="020F0502020204030204" pitchFamily="34" charset="0"/>
                <a:cs typeface="Times New Roman"/>
              </a:rPr>
              <a:t>27-29</a:t>
            </a:r>
            <a:r>
              <a:rPr lang="sv-SE" sz="16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 </a:t>
            </a:r>
            <a:r>
              <a:rPr lang="sv-SE" sz="1600" b="1" dirty="0" smtClean="0">
                <a:highlight>
                  <a:srgbClr val="FFFF00"/>
                </a:highlight>
                <a:latin typeface="FF DIN Pro for IIC"/>
                <a:ea typeface="Calibri" panose="020F0502020204030204" pitchFamily="34" charset="0"/>
                <a:cs typeface="Times New Roman"/>
              </a:rPr>
              <a:t> </a:t>
            </a:r>
            <a:r>
              <a:rPr lang="sv-SE" sz="1600" b="1" dirty="0" smtClean="0">
                <a:highlight>
                  <a:srgbClr val="FFFF00"/>
                </a:highlight>
                <a:latin typeface="FF DIN Pro for IIC"/>
                <a:ea typeface="Calibri" panose="020F0502020204030204" pitchFamily="34" charset="0"/>
                <a:cs typeface="Times New Roman"/>
              </a:rPr>
              <a:t>feb</a:t>
            </a:r>
            <a:r>
              <a:rPr lang="sv-SE" sz="16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 </a:t>
            </a:r>
            <a:r>
              <a:rPr lang="sv-SE" sz="16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och på dessa </a:t>
            </a:r>
            <a:r>
              <a:rPr lang="sv-SE" sz="1600" b="1" dirty="0" smtClean="0">
                <a:latin typeface="FF DIN Pro for IIC"/>
                <a:ea typeface="Calibri" panose="020F0502020204030204" pitchFamily="34" charset="0"/>
                <a:cs typeface="Times New Roman"/>
              </a:rPr>
              <a:t>åtta</a:t>
            </a:r>
            <a:r>
              <a:rPr lang="sv-SE" sz="16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 modeller</a:t>
            </a:r>
            <a:endParaRPr lang="sv-SE" sz="1600" b="1" dirty="0" smtClean="0">
              <a:effectLst/>
              <a:latin typeface="FF DIN Pro for IIC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406D1-03BA-F369-FEA5-5C2D7EAA80EF}"/>
              </a:ext>
            </a:extLst>
          </p:cNvPr>
          <p:cNvSpPr txBox="1"/>
          <p:nvPr/>
        </p:nvSpPr>
        <p:spPr>
          <a:xfrm>
            <a:off x="543747" y="5362122"/>
            <a:ext cx="3114294" cy="5283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sv-SE" sz="1000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10759901 </a:t>
            </a:r>
            <a:r>
              <a:rPr lang="sv-SE" sz="1000" dirty="0"/>
              <a:t>FUTURE 7 ULTIMATE FG/AG</a:t>
            </a:r>
            <a:r>
              <a:rPr lang="sv-SE" sz="1000" dirty="0"/>
              <a:t> </a:t>
            </a:r>
            <a:endParaRPr lang="sv-SE" sz="1000" dirty="0" smtClean="0"/>
          </a:p>
          <a:p>
            <a:pPr>
              <a:spcAft>
                <a:spcPts val="1000"/>
              </a:spcAft>
            </a:pPr>
            <a:r>
              <a:rPr lang="sv-SE" sz="1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REK</a:t>
            </a: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latin typeface="FF DIN Pro for IIC"/>
                <a:ea typeface="Calibri" panose="020F0502020204030204" pitchFamily="34" charset="0"/>
                <a:cs typeface="Times New Roman"/>
              </a:rPr>
              <a:t>2</a:t>
            </a:r>
            <a:r>
              <a:rPr lang="sv-SE" sz="1000" b="1" dirty="0">
                <a:latin typeface="FF DIN Pro for IIC"/>
                <a:ea typeface="Calibri" panose="020F0502020204030204" pitchFamily="34" charset="0"/>
                <a:cs typeface="Times New Roman"/>
              </a:rPr>
              <a:t>5</a:t>
            </a:r>
            <a:r>
              <a:rPr lang="sv-SE" sz="1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99kr </a:t>
            </a: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	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1819kr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3116B-16BA-4640-8009-34E21B2AC91E}"/>
              </a:ext>
            </a:extLst>
          </p:cNvPr>
          <p:cNvSpPr txBox="1"/>
          <p:nvPr/>
        </p:nvSpPr>
        <p:spPr>
          <a:xfrm>
            <a:off x="4338788" y="5275426"/>
            <a:ext cx="3114294" cy="5800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10774401 ULTRA ULTIMATE FG/AG</a:t>
            </a:r>
            <a:endParaRPr lang="sv-SE" sz="1000" b="1" dirty="0">
              <a:effectLst/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latin typeface="FF DIN Pro for IIC"/>
                <a:ea typeface="Calibri" panose="020F0502020204030204" pitchFamily="34" charset="0"/>
                <a:cs typeface="Times New Roman"/>
              </a:rPr>
              <a:t>2499</a:t>
            </a:r>
            <a:r>
              <a:rPr lang="sv-SE" sz="1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kr</a:t>
            </a: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	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Teampris:</a:t>
            </a:r>
            <a:r>
              <a:rPr lang="sv-SE" sz="1000" b="1" dirty="0" smtClean="0">
                <a:solidFill>
                  <a:srgbClr val="FF0000"/>
                </a:solidFill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1749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5E0BA-E47D-6BDA-6075-66AA47F4DC4E}"/>
              </a:ext>
            </a:extLst>
          </p:cNvPr>
          <p:cNvSpPr txBox="1"/>
          <p:nvPr/>
        </p:nvSpPr>
        <p:spPr>
          <a:xfrm>
            <a:off x="8344030" y="5247619"/>
            <a:ext cx="3048762" cy="5745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10756306 KING ULTIMATE FG/AG</a:t>
            </a:r>
            <a:r>
              <a:rPr lang="sv-SE" sz="1000" b="1" dirty="0" smtClean="0">
                <a:effectLst/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000" b="1" dirty="0">
              <a:effectLst/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latin typeface="FF DIN Pro for IIC"/>
                <a:ea typeface="Calibri" panose="020F0502020204030204" pitchFamily="34" charset="0"/>
                <a:cs typeface="Times New Roman"/>
              </a:rPr>
              <a:t>2399</a:t>
            </a:r>
            <a:r>
              <a:rPr lang="sv-SE" sz="1000" b="1" dirty="0" smtClean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kr</a:t>
            </a:r>
            <a:r>
              <a:rPr lang="sv-SE" sz="1000" b="1" dirty="0"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	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Teampris:</a:t>
            </a:r>
            <a:r>
              <a:rPr lang="sv-SE" sz="1000" b="1" dirty="0" smtClean="0">
                <a:solidFill>
                  <a:srgbClr val="FF0000"/>
                </a:solidFill>
                <a:effectLst/>
                <a:latin typeface="FF DIN Pro for IIC"/>
                <a:ea typeface="Calibri" panose="020F0502020204030204" pitchFamily="34" charset="0"/>
                <a:cs typeface="Times New Roman"/>
              </a:rPr>
              <a:t> 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1679</a:t>
            </a:r>
            <a:r>
              <a:rPr lang="sv-SE" sz="1000" b="1" dirty="0" smtClean="0">
                <a:solidFill>
                  <a:srgbClr val="FF0000"/>
                </a:solidFill>
                <a:latin typeface="FF DIN Pro for IIC"/>
                <a:ea typeface="Calibri" panose="020F0502020204030204" pitchFamily="34" charset="0"/>
                <a:cs typeface="Times New Roman"/>
              </a:rPr>
              <a:t>kr</a:t>
            </a:r>
            <a:endParaRPr lang="sv-S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D2F98-BB62-63BD-22CF-D95E35518094}"/>
              </a:ext>
            </a:extLst>
          </p:cNvPr>
          <p:cNvSpPr/>
          <p:nvPr/>
        </p:nvSpPr>
        <p:spPr>
          <a:xfrm>
            <a:off x="118872" y="128016"/>
            <a:ext cx="11969496" cy="6638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EEAEC-34AF-141C-2917-5A673E96BE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6414748"/>
            <a:ext cx="1630333" cy="16879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801368" y="1050664"/>
            <a:ext cx="6096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20"/>
              </a:lnSpc>
            </a:pPr>
            <a:r>
              <a:rPr lang="sv-SE" sz="1400" b="1" dirty="0"/>
              <a:t>Utprovningen sker</a:t>
            </a:r>
          </a:p>
          <a:p>
            <a:pPr>
              <a:lnSpc>
                <a:spcPts val="2020"/>
              </a:lnSpc>
            </a:pPr>
            <a:r>
              <a:rPr lang="sv-SE" sz="1400" b="1" dirty="0"/>
              <a:t>h</a:t>
            </a:r>
            <a:r>
              <a:rPr lang="sv-SE" sz="1400" b="1" dirty="0" smtClean="0"/>
              <a:t>os </a:t>
            </a:r>
            <a:r>
              <a:rPr lang="sv-SE" sz="1400" b="1" dirty="0" smtClean="0"/>
              <a:t>Intersport tisdag- </a:t>
            </a:r>
            <a:r>
              <a:rPr lang="sv-SE" sz="1400" b="1" dirty="0"/>
              <a:t>t</a:t>
            </a:r>
            <a:r>
              <a:rPr lang="sv-SE" sz="1400" b="1" dirty="0" smtClean="0"/>
              <a:t>orsdag </a:t>
            </a:r>
          </a:p>
          <a:p>
            <a:pPr>
              <a:lnSpc>
                <a:spcPts val="2020"/>
              </a:lnSpc>
            </a:pPr>
            <a:r>
              <a:rPr lang="sv-SE" sz="1400" b="1" dirty="0" smtClean="0"/>
              <a:t>27-29</a:t>
            </a:r>
            <a:r>
              <a:rPr lang="sv-SE" sz="1400" b="1" dirty="0" smtClean="0"/>
              <a:t> </a:t>
            </a:r>
            <a:r>
              <a:rPr lang="sv-SE" sz="1400" b="1" dirty="0" smtClean="0"/>
              <a:t>februari, mellan </a:t>
            </a:r>
            <a:r>
              <a:rPr lang="sv-SE" sz="1400" b="1" dirty="0" err="1" smtClean="0"/>
              <a:t>kl</a:t>
            </a:r>
            <a:r>
              <a:rPr lang="sv-SE" sz="1400" b="1" dirty="0" smtClean="0"/>
              <a:t> 10.00-18.00.</a:t>
            </a:r>
            <a:endParaRPr lang="sv-SE" sz="1400" b="1" dirty="0"/>
          </a:p>
          <a:p>
            <a:pPr>
              <a:lnSpc>
                <a:spcPts val="2020"/>
              </a:lnSpc>
            </a:pPr>
            <a:r>
              <a:rPr lang="sv-SE" sz="1400" b="1" dirty="0" smtClean="0"/>
              <a:t>Passa även på att prova ut nya</a:t>
            </a:r>
          </a:p>
          <a:p>
            <a:pPr>
              <a:lnSpc>
                <a:spcPts val="2020"/>
              </a:lnSpc>
            </a:pPr>
            <a:r>
              <a:rPr lang="sv-SE" sz="1400" b="1" dirty="0" smtClean="0"/>
              <a:t>klubbkläder </a:t>
            </a:r>
            <a:r>
              <a:rPr lang="sv-SE" sz="1400" b="1" dirty="0" smtClean="0"/>
              <a:t>för säsongen</a:t>
            </a:r>
            <a:endParaRPr lang="sv-SE" sz="1400" b="1" dirty="0"/>
          </a:p>
          <a:p>
            <a:pPr>
              <a:lnSpc>
                <a:spcPts val="2020"/>
              </a:lnSpc>
            </a:pPr>
            <a:r>
              <a:rPr lang="sv-SE" sz="1400" b="1" dirty="0"/>
              <a:t>Välkomna</a:t>
            </a:r>
            <a:r>
              <a:rPr lang="sv-SE" sz="1400" b="1" dirty="0" smtClean="0"/>
              <a:t>!</a:t>
            </a:r>
          </a:p>
          <a:p>
            <a:pPr>
              <a:lnSpc>
                <a:spcPts val="2020"/>
              </a:lnSpc>
            </a:pPr>
            <a:endParaRPr lang="sv-SE" sz="1000" b="1" i="1" dirty="0">
              <a:solidFill>
                <a:srgbClr val="FF0000"/>
              </a:solidFill>
            </a:endParaRPr>
          </a:p>
          <a:p>
            <a:pPr>
              <a:lnSpc>
                <a:spcPts val="2020"/>
              </a:lnSpc>
            </a:pPr>
            <a:endParaRPr lang="sv-SE" b="1" dirty="0" smtClean="0"/>
          </a:p>
        </p:txBody>
      </p:sp>
      <p:pic>
        <p:nvPicPr>
          <p:cNvPr id="21" name="Picture 26">
            <a:extLst>
              <a:ext uri="{FF2B5EF4-FFF2-40B4-BE49-F238E27FC236}">
                <a16:creationId xmlns:a16="http://schemas.microsoft.com/office/drawing/2014/main" id="{324EEAEC-34AF-141C-2917-5A673E96BE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7" y="3165663"/>
            <a:ext cx="2037402" cy="210943"/>
          </a:xfrm>
          <a:prstGeom prst="rect">
            <a:avLst/>
          </a:prstGeom>
        </p:spPr>
      </p:pic>
      <p:pic>
        <p:nvPicPr>
          <p:cNvPr id="1026" name="Picture 2" descr="https://epicuropuma.azureedge.net/images/products/puma__pum-107599-01__imagefront.jpg?v=Iw8t8ek7vJqzNfeWR3vBsA==&amp;mode=max&amp;scale=both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050" r="93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" y="2759554"/>
            <a:ext cx="3562084" cy="35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epicuropuma.azureedge.net/images/products/puma__pum-107744-01__imagefront.jpg?v=aDOV836MVi+L1QP7odI6Cw==&amp;mode=max&amp;scale=both&amp;maxWidth=40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26949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picuropuma.azureedge.net/images/products/puma__pum-107563-06__imagefront.jpg?v=lJpEXjiAtbPWa5a0V5Qpjg==&amp;mode=max&amp;scale=both&amp;maxWidth=40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75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43" y="251163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ma Logo Vector Art, Icons, and Graphics for Free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4" y="2141851"/>
            <a:ext cx="1155003" cy="9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6" y="299179"/>
            <a:ext cx="1971239" cy="18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6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535FC8-3162-2620-0B03-5A32A789AE6E}"/>
              </a:ext>
            </a:extLst>
          </p:cNvPr>
          <p:cNvSpPr/>
          <p:nvPr/>
        </p:nvSpPr>
        <p:spPr>
          <a:xfrm>
            <a:off x="118872" y="128016"/>
            <a:ext cx="11969496" cy="6638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3E961-8CF9-4FE2-A73C-2F7609D438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2" y="3826423"/>
            <a:ext cx="2232872" cy="231181"/>
          </a:xfrm>
          <a:prstGeom prst="rect">
            <a:avLst/>
          </a:prstGeom>
        </p:spPr>
      </p:pic>
      <p:sp>
        <p:nvSpPr>
          <p:cNvPr id="4" name="AutoShape 2" descr="adidas Copa Pure II elite SG ivory/core black/solar red (IE4982) starting  from £ 200.00 (2024) | Price Comparison Skinflint UK"/>
          <p:cNvSpPr>
            <a:spLocks noChangeAspect="1" noChangeArrowheads="1"/>
          </p:cNvSpPr>
          <p:nvPr/>
        </p:nvSpPr>
        <p:spPr bwMode="auto">
          <a:xfrm>
            <a:off x="155574" y="-144463"/>
            <a:ext cx="1761715" cy="17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5631276" y="2982930"/>
            <a:ext cx="274713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10774701 ULTRA ULTIMATE </a:t>
            </a:r>
            <a:r>
              <a:rPr lang="sv-SE" sz="1000" dirty="0" err="1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MxSG</a:t>
            </a:r>
            <a:r>
              <a:rPr lang="sv-SE" sz="1000" b="1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2550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kr</a:t>
            </a:r>
            <a:r>
              <a:rPr lang="sv-SE" sz="1000" b="1" dirty="0">
                <a:ea typeface="Calibri" panose="020F0502020204030204" pitchFamily="34" charset="0"/>
                <a:cs typeface="Times New Roman"/>
              </a:rPr>
              <a:t>	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1785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000" dirty="0" smtClean="0"/>
          </a:p>
        </p:txBody>
      </p:sp>
      <p:sp>
        <p:nvSpPr>
          <p:cNvPr id="22" name="textruta 21"/>
          <p:cNvSpPr txBox="1"/>
          <p:nvPr/>
        </p:nvSpPr>
        <p:spPr>
          <a:xfrm>
            <a:off x="2705058" y="6093333"/>
            <a:ext cx="2745296" cy="5536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10770101 FUTURE 7 ULTIMATE FG/AG WNS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2599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kr</a:t>
            </a:r>
            <a:r>
              <a:rPr lang="sv-SE" sz="1000" b="1" dirty="0">
                <a:ea typeface="Calibri" panose="020F0502020204030204" pitchFamily="34" charset="0"/>
                <a:cs typeface="Times New Roman"/>
              </a:rPr>
              <a:t>	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Teampris: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1819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000" dirty="0" smtClean="0"/>
          </a:p>
        </p:txBody>
      </p:sp>
      <p:sp>
        <p:nvSpPr>
          <p:cNvPr id="26" name="textruta 25"/>
          <p:cNvSpPr txBox="1"/>
          <p:nvPr/>
        </p:nvSpPr>
        <p:spPr>
          <a:xfrm>
            <a:off x="5722142" y="6126345"/>
            <a:ext cx="2565400" cy="5837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10776701 ULTRA ULTIMATE FG/AG WNS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24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99kr</a:t>
            </a:r>
            <a:r>
              <a:rPr lang="sv-SE" sz="1000" b="1" dirty="0">
                <a:ea typeface="Calibri" panose="020F0502020204030204" pitchFamily="34" charset="0"/>
                <a:cs typeface="Times New Roman"/>
              </a:rPr>
              <a:t>	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17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49kr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600" dirty="0" smtClean="0"/>
          </a:p>
        </p:txBody>
      </p:sp>
      <p:sp>
        <p:nvSpPr>
          <p:cNvPr id="27" name="textruta 26"/>
          <p:cNvSpPr txBox="1"/>
          <p:nvPr/>
        </p:nvSpPr>
        <p:spPr>
          <a:xfrm>
            <a:off x="8431304" y="6112530"/>
            <a:ext cx="2541496" cy="5344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 smtClean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10756504 KING ULTIMATE FG/AG WNS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</a:t>
            </a:r>
            <a:r>
              <a:rPr lang="sv-SE" sz="1000" b="1" dirty="0" smtClean="0">
                <a:ea typeface="Calibri" panose="020F0502020204030204" pitchFamily="34" charset="0"/>
                <a:cs typeface="Times New Roman"/>
              </a:rPr>
              <a:t>1499kr</a:t>
            </a:r>
            <a:r>
              <a:rPr lang="sv-SE" sz="1000" b="1" dirty="0">
                <a:ea typeface="Calibri" panose="020F0502020204030204" pitchFamily="34" charset="0"/>
                <a:cs typeface="Times New Roman"/>
              </a:rPr>
              <a:t>	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: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1049kr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s://epicuropuma.azureedge.net/images/products/puma__pum-107700-01__imagefront.jpg?v=Hhvk4LyOpAU1meuq3lKLKQ==&amp;mode=max&amp;scale=both&amp;maxWidth=40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500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02" y="217169"/>
            <a:ext cx="3615474" cy="36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752487" y="2948518"/>
            <a:ext cx="2752136" cy="6387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10770001 FUTURE 7 ULTIMATE </a:t>
            </a:r>
            <a:r>
              <a:rPr lang="sv-SE" sz="1000" dirty="0" err="1">
                <a:latin typeface="FF DIN Pro for IIC" panose="020B050402020101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MxSG</a:t>
            </a:r>
            <a:endParaRPr lang="sv-SE" sz="1000" b="1" dirty="0">
              <a:latin typeface="FF DIN Pro for IIC" panose="020B050402020101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b="1" dirty="0">
                <a:ea typeface="Calibri" panose="020F0502020204030204" pitchFamily="34" charset="0"/>
                <a:cs typeface="Times New Roman"/>
              </a:rPr>
              <a:t>REK: 2649kr	 </a:t>
            </a:r>
            <a:r>
              <a:rPr lang="sv-SE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Teampris: </a:t>
            </a:r>
            <a:r>
              <a:rPr lang="sv-SE" sz="1000" b="1" dirty="0">
                <a:solidFill>
                  <a:srgbClr val="FF0000"/>
                </a:solidFill>
                <a:ea typeface="Calibri" panose="020F0502020204030204" pitchFamily="34" charset="0"/>
                <a:cs typeface="Times New Roman"/>
              </a:rPr>
              <a:t>1854kr</a:t>
            </a:r>
            <a:endParaRPr lang="sv-S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020"/>
              </a:lnSpc>
            </a:pPr>
            <a:endParaRPr lang="sv-SE" sz="1600" dirty="0" smtClean="0"/>
          </a:p>
        </p:txBody>
      </p:sp>
      <p:pic>
        <p:nvPicPr>
          <p:cNvPr id="2052" name="Picture 4" descr="PUMA Ultra Match Fg/ag Soccer Shoe in Purple | Lyst U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94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48" y="24684"/>
            <a:ext cx="3562416" cy="44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714773" y="954291"/>
            <a:ext cx="1390580" cy="304800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1600" b="1" dirty="0" smtClean="0">
                <a:solidFill>
                  <a:schemeClr val="accent6"/>
                </a:solidFill>
              </a:rPr>
              <a:t>SKRUVDOBB</a:t>
            </a:r>
            <a:endParaRPr lang="sv-SE" sz="1600" b="1" dirty="0" smtClean="0">
              <a:solidFill>
                <a:schemeClr val="accent6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034216" y="10157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020"/>
              </a:lnSpc>
            </a:pPr>
            <a:endParaRPr lang="sv-SE" sz="1600" dirty="0" smtClean="0"/>
          </a:p>
        </p:txBody>
      </p:sp>
      <p:sp>
        <p:nvSpPr>
          <p:cNvPr id="28" name="textruta 27"/>
          <p:cNvSpPr txBox="1"/>
          <p:nvPr/>
        </p:nvSpPr>
        <p:spPr>
          <a:xfrm>
            <a:off x="5614262" y="956082"/>
            <a:ext cx="1390580" cy="304800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020"/>
              </a:lnSpc>
            </a:pPr>
            <a:r>
              <a:rPr lang="sv-SE" sz="1600" b="1" dirty="0" smtClean="0">
                <a:solidFill>
                  <a:schemeClr val="accent6"/>
                </a:solidFill>
              </a:rPr>
              <a:t>SKRUVDOBB</a:t>
            </a:r>
            <a:endParaRPr lang="sv-SE" sz="1600" b="1" dirty="0" smtClean="0">
              <a:solidFill>
                <a:schemeClr val="accent6"/>
              </a:solidFill>
            </a:endParaRPr>
          </a:p>
        </p:txBody>
      </p:sp>
      <p:pic>
        <p:nvPicPr>
          <p:cNvPr id="2060" name="Picture 12" descr="Puma Womens Future 7 Ultimate Firm Ground/Artificial Grass - Puma White/Puma  Black/Poison Pink - Womens Boots | Pro:Direct Soccer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11" y="3447289"/>
            <a:ext cx="2625010" cy="262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picuropuma.azureedge.net/images/products/puma__pum-107767-01__imagefront.jpg?v=d1H7yoM+x0iEXzeLSDMmGA==&amp;mode=max&amp;scale=both&amp;maxWidth=40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0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0" y="3801635"/>
            <a:ext cx="3255112" cy="325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picuropuma.azureedge.net/images/products/puma__pum-107565-04__imagefront.jpg?v=R5mlG/ywjJuT0VpjhNqSCA==&amp;mode=max&amp;scale=both&amp;maxWidth=40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25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47" y="3740304"/>
            <a:ext cx="3378313" cy="33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5595021" y="3712587"/>
            <a:ext cx="1429061" cy="292645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1600" b="1" dirty="0">
                <a:solidFill>
                  <a:schemeClr val="accent6"/>
                </a:solidFill>
              </a:rPr>
              <a:t>DAM MODELL</a:t>
            </a:r>
          </a:p>
          <a:p>
            <a:pPr algn="ctr">
              <a:lnSpc>
                <a:spcPts val="2020"/>
              </a:lnSpc>
            </a:pPr>
            <a:endParaRPr lang="sv-SE" sz="1600" dirty="0" smtClean="0"/>
          </a:p>
        </p:txBody>
      </p:sp>
      <p:sp>
        <p:nvSpPr>
          <p:cNvPr id="34" name="textruta 33"/>
          <p:cNvSpPr txBox="1"/>
          <p:nvPr/>
        </p:nvSpPr>
        <p:spPr>
          <a:xfrm>
            <a:off x="2654211" y="3712587"/>
            <a:ext cx="1390580" cy="292645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1600" b="1" dirty="0" smtClean="0">
                <a:solidFill>
                  <a:schemeClr val="accent6"/>
                </a:solidFill>
              </a:rPr>
              <a:t>DAM MODELL</a:t>
            </a:r>
            <a:endParaRPr lang="sv-SE" sz="1600" b="1" dirty="0" smtClean="0">
              <a:solidFill>
                <a:schemeClr val="accent6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8738608" y="3712586"/>
            <a:ext cx="1493186" cy="292645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020"/>
              </a:lnSpc>
            </a:pPr>
            <a:r>
              <a:rPr lang="sv-SE" sz="1600" b="1" dirty="0">
                <a:solidFill>
                  <a:schemeClr val="accent6"/>
                </a:solidFill>
              </a:rPr>
              <a:t>DAM MODELL</a:t>
            </a:r>
            <a:endParaRPr lang="sv-SE" sz="1600" b="1" dirty="0">
              <a:solidFill>
                <a:schemeClr val="accent6"/>
              </a:solidFill>
            </a:endParaRPr>
          </a:p>
        </p:txBody>
      </p:sp>
      <p:pic>
        <p:nvPicPr>
          <p:cNvPr id="37" name="Picture 10" descr="Puma Logo Vector Art, Icons, and Graphics for Free Download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" y="2795477"/>
            <a:ext cx="1155003" cy="9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1" y="608718"/>
            <a:ext cx="2161243" cy="20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393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SPORT Corporate Template - Text Styles">
  <a:themeElements>
    <a:clrScheme name="INTERSPORT Brand Palette">
      <a:dk1>
        <a:srgbClr val="164196"/>
      </a:dk1>
      <a:lt1>
        <a:srgbClr val="FFFFFF"/>
      </a:lt1>
      <a:dk2>
        <a:srgbClr val="E30613"/>
      </a:dk2>
      <a:lt2>
        <a:srgbClr val="F8F8F8"/>
      </a:lt2>
      <a:accent1>
        <a:srgbClr val="082C78"/>
      </a:accent1>
      <a:accent2>
        <a:srgbClr val="F5F5F5"/>
      </a:accent2>
      <a:accent3>
        <a:srgbClr val="E5E5E5"/>
      </a:accent3>
      <a:accent4>
        <a:srgbClr val="C2C2C2"/>
      </a:accent4>
      <a:accent5>
        <a:srgbClr val="999999"/>
      </a:accent5>
      <a:accent6>
        <a:srgbClr val="000000"/>
      </a:accent6>
      <a:hlink>
        <a:srgbClr val="E30613"/>
      </a:hlink>
      <a:folHlink>
        <a:srgbClr val="96AEDE"/>
      </a:folHlink>
    </a:clrScheme>
    <a:fontScheme name="Test">
      <a:majorFont>
        <a:latin typeface="FF DIN Pro for IIC"/>
        <a:ea typeface=""/>
        <a:cs typeface=""/>
      </a:majorFont>
      <a:minorFont>
        <a:latin typeface="FF DIN Pro for I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2020"/>
          </a:lnSpc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1022_IIC_GTM_Presentation_Template_" id="{989AA28D-A927-B641-BE68-4D57778CE45C}" vid="{5F6D5661-9395-1B44-8896-8AAF3ACD6D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Powerpointpresentation - mall NY</Template>
  <TotalTime>214</TotalTime>
  <Words>152</Words>
  <Application>Microsoft Office PowerPoint</Application>
  <PresentationFormat>Bredbild</PresentationFormat>
  <Paragraphs>31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Arial</vt:lpstr>
      <vt:lpstr>Calibri</vt:lpstr>
      <vt:lpstr>FF DIN Pro for IIC</vt:lpstr>
      <vt:lpstr>FF DIN Pro for IIC Medium</vt:lpstr>
      <vt:lpstr>Times New Roman</vt:lpstr>
      <vt:lpstr>Wingdings</vt:lpstr>
      <vt:lpstr>INTERSPORT Corporate Template - Text Styles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Hope</dc:creator>
  <cp:lastModifiedBy>Henric Södergren</cp:lastModifiedBy>
  <cp:revision>35</cp:revision>
  <dcterms:created xsi:type="dcterms:W3CDTF">2023-01-18T14:17:09Z</dcterms:created>
  <dcterms:modified xsi:type="dcterms:W3CDTF">2024-02-05T15:47:33Z</dcterms:modified>
</cp:coreProperties>
</file>