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</p:sldIdLst>
  <p:sldSz cx="12192000" cy="6858000"/>
  <p:notesSz cx="6858000" cy="9144000"/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6" autoAdjust="0"/>
    <p:restoredTop sz="94660"/>
  </p:normalViewPr>
  <p:slideViewPr>
    <p:cSldViewPr snapToGrid="0">
      <p:cViewPr varScale="1">
        <p:scale>
          <a:sx n="78" d="100"/>
          <a:sy n="78" d="100"/>
        </p:scale>
        <p:origin x="101" y="31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pen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3717BD8C-0D37-328B-53FD-B047E575F67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398" y="0"/>
            <a:ext cx="12192000" cy="6858000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algn="ctr">
              <a:defRPr sz="24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r>
              <a:rPr lang="en-GB" dirty="0"/>
              <a:t>Click to insert photo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67312D2-4F6D-1AD5-109A-87A3BD88783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7201" y="748800"/>
            <a:ext cx="11458088" cy="101004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594000" rIns="144000" bIns="0">
            <a:spAutoFit/>
          </a:bodyPr>
          <a:lstStyle>
            <a:lvl1pPr indent="0">
              <a:defRPr sz="6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Presentation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B3E468CF-E912-CF08-475C-2D56546065E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7201" y="1854000"/>
            <a:ext cx="11458088" cy="1010041"/>
          </a:xfrm>
          <a:prstGeom prst="rect">
            <a:avLst/>
          </a:prstGeom>
          <a:solidFill>
            <a:schemeClr val="tx1"/>
          </a:solidFill>
        </p:spPr>
        <p:txBody>
          <a:bodyPr wrap="square" lIns="144000" tIns="594000" rIns="144000" bIns="0">
            <a:spAutoFit/>
          </a:bodyPr>
          <a:lstStyle>
            <a:lvl1pPr indent="0">
              <a:defRPr sz="6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8187DAA6-EC3B-C06F-A0E3-6F7966AFAB1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67201" y="367200"/>
            <a:ext cx="11458088" cy="276567"/>
          </a:xfrm>
          <a:prstGeom prst="rect">
            <a:avLst/>
          </a:prstGeom>
          <a:solidFill>
            <a:schemeClr val="bg1"/>
          </a:solidFill>
        </p:spPr>
        <p:txBody>
          <a:bodyPr wrap="square" lIns="216000" tIns="90000" rIns="216000" bIns="36000">
            <a:spAutoFit/>
          </a:bodyPr>
          <a:lstStyle>
            <a:lvl1pPr indent="0">
              <a:lnSpc>
                <a:spcPts val="1120"/>
              </a:lnSpc>
              <a:defRPr sz="1200" b="1" i="0" cap="all" spc="100" baseline="0">
                <a:solidFill>
                  <a:schemeClr val="accent6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Sub headline Optional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50EE1921-5194-DD18-437F-EF15605482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7200" y="6087600"/>
            <a:ext cx="2415600" cy="448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1172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7449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- Large Single Column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0BACC2E-2BB2-5EB0-6298-3AE0085BFDF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34800" y="1376363"/>
            <a:ext cx="5620850" cy="4875212"/>
          </a:xfrm>
          <a:prstGeom prst="rect">
            <a:avLst/>
          </a:prstGeom>
        </p:spPr>
        <p:txBody>
          <a:bodyPr lIns="0" tIns="0" rIns="0" bIns="0"/>
          <a:lstStyle>
            <a:lvl1pPr indent="0">
              <a:lnSpc>
                <a:spcPts val="3220"/>
              </a:lnSpc>
              <a:defRPr sz="2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Large 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, </a:t>
            </a:r>
            <a:r>
              <a:rPr lang="en-GB" dirty="0" err="1"/>
              <a:t>volutpat</a:t>
            </a:r>
            <a:r>
              <a:rPr lang="en-GB" dirty="0"/>
              <a:t> sem.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placerat</a:t>
            </a:r>
            <a:r>
              <a:rPr lang="en-GB" dirty="0"/>
              <a:t> </a:t>
            </a:r>
            <a:r>
              <a:rPr lang="en-GB" dirty="0" err="1"/>
              <a:t>lacus</a:t>
            </a:r>
            <a:r>
              <a:rPr lang="en-GB" dirty="0"/>
              <a:t>. Vestibulum </a:t>
            </a:r>
            <a:r>
              <a:rPr lang="en-GB" dirty="0" err="1"/>
              <a:t>tempor</a:t>
            </a:r>
            <a:r>
              <a:rPr lang="en-GB" dirty="0"/>
              <a:t> eros a </a:t>
            </a: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tempor</a:t>
            </a:r>
            <a:r>
              <a:rPr lang="en-GB" dirty="0"/>
              <a:t>, </a:t>
            </a:r>
            <a:r>
              <a:rPr lang="en-GB" dirty="0" err="1"/>
              <a:t>eu</a:t>
            </a:r>
            <a:r>
              <a:rPr lang="en-GB" dirty="0"/>
              <a:t> auctor </a:t>
            </a:r>
            <a:r>
              <a:rPr lang="en-GB" dirty="0" err="1"/>
              <a:t>augue</a:t>
            </a:r>
            <a:r>
              <a:rPr lang="en-GB" dirty="0"/>
              <a:t> </a:t>
            </a:r>
            <a:r>
              <a:rPr lang="en-GB" dirty="0" err="1"/>
              <a:t>pretium</a:t>
            </a:r>
            <a:r>
              <a:rPr lang="en-GB" dirty="0"/>
              <a:t>. </a:t>
            </a:r>
            <a:r>
              <a:rPr lang="en-GB" dirty="0" err="1"/>
              <a:t>Nullam</a:t>
            </a:r>
            <a:r>
              <a:rPr lang="en-GB" dirty="0"/>
              <a:t> </a:t>
            </a:r>
            <a:r>
              <a:rPr lang="en-GB" dirty="0" err="1"/>
              <a:t>sagittis</a:t>
            </a:r>
            <a:r>
              <a:rPr lang="en-GB" dirty="0"/>
              <a:t> </a:t>
            </a:r>
            <a:r>
              <a:rPr lang="en-GB" dirty="0" err="1"/>
              <a:t>arcu</a:t>
            </a:r>
            <a:r>
              <a:rPr lang="en-GB" dirty="0"/>
              <a:t> libero.</a:t>
            </a:r>
          </a:p>
          <a:p>
            <a:pPr lvl="0"/>
            <a:endParaRPr lang="en-GB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2D63694-38E5-6EBC-EBB1-9943CA4548EC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90C1832B-AEFE-FA0B-C074-A8DE30B81AB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23383410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- Half Sl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57C8DE-C87A-B825-B8F1-9BECC9A8A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7325" y="6509807"/>
            <a:ext cx="2743200" cy="170334"/>
          </a:xfrm>
          <a:prstGeom prst="rect">
            <a:avLst/>
          </a:prstGeom>
        </p:spPr>
        <p:txBody>
          <a:bodyPr/>
          <a:lstStyle/>
          <a:p>
            <a:fld id="{77E03CAB-AB43-4782-B779-10C13BEA8F5B}" type="slidenum">
              <a:rPr lang="sv-SE" smtClean="0"/>
              <a:t>‹#›</a:t>
            </a:fld>
            <a:endParaRPr lang="sv-SE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B36E201D-C42B-704B-E6F5-0C485C190AB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171546" y="0"/>
            <a:ext cx="6020454" cy="685800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2F188FEB-DC02-DFE2-1B4C-CA55D6B5A77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34800" y="1376363"/>
            <a:ext cx="5621450" cy="4875212"/>
          </a:xfrm>
          <a:prstGeom prst="rect">
            <a:avLst/>
          </a:prstGeom>
        </p:spPr>
        <p:txBody>
          <a:bodyPr lIns="0" tIns="0" rIns="0" bIns="0"/>
          <a:lstStyle>
            <a:lvl1pPr indent="0">
              <a:lnSpc>
                <a:spcPts val="3220"/>
              </a:lnSpc>
              <a:defRPr sz="2400" baseline="0"/>
            </a:lvl1pPr>
          </a:lstStyle>
          <a:p>
            <a:pPr lvl="0"/>
            <a:r>
              <a:rPr lang="en-GB" dirty="0"/>
              <a:t>Large 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endParaRPr lang="en-GB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8EE13AA-1005-602C-C86E-24DF1BD09D60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565325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7F9934E8-F00D-A7DF-EA35-61DE66F695F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800" y="386665"/>
            <a:ext cx="5653250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36935495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- Half Slide Image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57C8DE-C87A-B825-B8F1-9BECC9A8A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7325" y="6509807"/>
            <a:ext cx="2743200" cy="170334"/>
          </a:xfrm>
          <a:prstGeom prst="rect">
            <a:avLst/>
          </a:prstGeom>
        </p:spPr>
        <p:txBody>
          <a:bodyPr/>
          <a:lstStyle/>
          <a:p>
            <a:fld id="{77E03CAB-AB43-4782-B779-10C13BEA8F5B}" type="slidenum">
              <a:rPr lang="sv-SE" smtClean="0"/>
              <a:t>‹#›</a:t>
            </a:fld>
            <a:endParaRPr lang="sv-SE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B36E201D-C42B-704B-E6F5-0C485C190AB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171546" y="0"/>
            <a:ext cx="6020454" cy="685800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2F188FEB-DC02-DFE2-1B4C-CA55D6B5A77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34800" y="1376363"/>
            <a:ext cx="5621450" cy="4875212"/>
          </a:xfrm>
          <a:prstGeom prst="rect">
            <a:avLst/>
          </a:prstGeom>
        </p:spPr>
        <p:txBody>
          <a:bodyPr lIns="0" tIns="0" rIns="0" bIns="0"/>
          <a:lstStyle>
            <a:lvl1pPr indent="0">
              <a:lnSpc>
                <a:spcPts val="3220"/>
              </a:lnSpc>
              <a:defRPr sz="2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Large 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endParaRPr lang="en-GB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8EE13AA-1005-602C-C86E-24DF1BD09D60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565325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4DE95D6A-9464-D2FD-57FA-45A0F1A53C4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5653251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21677866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- 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D8C252-9FDA-9600-F972-F3E5E708D36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195888" y="1376363"/>
            <a:ext cx="6624637" cy="466090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1EA5DF0-1BCC-CE36-302C-03CB10DBD3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34800" y="1376363"/>
            <a:ext cx="3676163" cy="4860925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, </a:t>
            </a:r>
            <a:r>
              <a:rPr lang="en-GB" dirty="0" err="1"/>
              <a:t>volutpat</a:t>
            </a:r>
            <a:r>
              <a:rPr lang="en-GB" dirty="0"/>
              <a:t> sem.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placerat</a:t>
            </a:r>
            <a:r>
              <a:rPr lang="en-GB" dirty="0"/>
              <a:t> </a:t>
            </a:r>
            <a:r>
              <a:rPr lang="en-GB" dirty="0" err="1"/>
              <a:t>lacus</a:t>
            </a:r>
            <a:r>
              <a:rPr lang="en-GB" dirty="0"/>
              <a:t>. Vestibulum </a:t>
            </a:r>
            <a:r>
              <a:rPr lang="en-GB" dirty="0" err="1"/>
              <a:t>tempor</a:t>
            </a:r>
            <a:r>
              <a:rPr lang="en-GB" dirty="0"/>
              <a:t> eros a </a:t>
            </a: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tempor</a:t>
            </a:r>
            <a:r>
              <a:rPr lang="en-GB" dirty="0"/>
              <a:t>, </a:t>
            </a:r>
            <a:r>
              <a:rPr lang="en-GB" dirty="0" err="1"/>
              <a:t>eu</a:t>
            </a:r>
            <a:r>
              <a:rPr lang="en-GB" dirty="0"/>
              <a:t> auctor </a:t>
            </a:r>
            <a:r>
              <a:rPr lang="en-GB" dirty="0" err="1"/>
              <a:t>augue</a:t>
            </a:r>
            <a:r>
              <a:rPr lang="en-GB" dirty="0"/>
              <a:t> </a:t>
            </a:r>
            <a:r>
              <a:rPr lang="en-GB" dirty="0" err="1"/>
              <a:t>pretium</a:t>
            </a:r>
            <a:r>
              <a:rPr lang="en-GB" dirty="0"/>
              <a:t>. </a:t>
            </a:r>
            <a:r>
              <a:rPr lang="en-GB" dirty="0" err="1"/>
              <a:t>Nullam</a:t>
            </a:r>
            <a:r>
              <a:rPr lang="en-GB" dirty="0"/>
              <a:t> </a:t>
            </a:r>
            <a:r>
              <a:rPr lang="en-GB" dirty="0" err="1"/>
              <a:t>sagittis</a:t>
            </a:r>
            <a:r>
              <a:rPr lang="en-GB" dirty="0"/>
              <a:t> </a:t>
            </a:r>
            <a:r>
              <a:rPr lang="en-GB" dirty="0" err="1"/>
              <a:t>arcu</a:t>
            </a:r>
            <a:r>
              <a:rPr lang="en-GB" dirty="0"/>
              <a:t> libero.</a:t>
            </a:r>
          </a:p>
          <a:p>
            <a:pPr lvl="0"/>
            <a:endParaRPr lang="en-GB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63E1FD7-DED6-B703-C102-EB2E50906D8B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741AFB13-1427-D12C-0B7A-A6CACBE85A0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35299071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- Single Image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D8C252-9FDA-9600-F972-F3E5E708D36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195888" y="1376363"/>
            <a:ext cx="6624637" cy="466090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1EA5DF0-1BCC-CE36-302C-03CB10DBD3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34800" y="1376363"/>
            <a:ext cx="3676163" cy="4860925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, </a:t>
            </a:r>
            <a:r>
              <a:rPr lang="en-GB" dirty="0" err="1"/>
              <a:t>volutpat</a:t>
            </a:r>
            <a:r>
              <a:rPr lang="en-GB" dirty="0"/>
              <a:t> sem.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placerat</a:t>
            </a:r>
            <a:r>
              <a:rPr lang="en-GB" dirty="0"/>
              <a:t> </a:t>
            </a:r>
            <a:r>
              <a:rPr lang="en-GB" dirty="0" err="1"/>
              <a:t>lacus</a:t>
            </a:r>
            <a:r>
              <a:rPr lang="en-GB" dirty="0"/>
              <a:t>. Vestibulum </a:t>
            </a:r>
            <a:r>
              <a:rPr lang="en-GB" dirty="0" err="1"/>
              <a:t>tempor</a:t>
            </a:r>
            <a:r>
              <a:rPr lang="en-GB" dirty="0"/>
              <a:t> eros a </a:t>
            </a: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tempor</a:t>
            </a:r>
            <a:r>
              <a:rPr lang="en-GB" dirty="0"/>
              <a:t>, </a:t>
            </a:r>
            <a:r>
              <a:rPr lang="en-GB" dirty="0" err="1"/>
              <a:t>eu</a:t>
            </a:r>
            <a:r>
              <a:rPr lang="en-GB" dirty="0"/>
              <a:t> auctor </a:t>
            </a:r>
            <a:r>
              <a:rPr lang="en-GB" dirty="0" err="1"/>
              <a:t>augue</a:t>
            </a:r>
            <a:r>
              <a:rPr lang="en-GB" dirty="0"/>
              <a:t> </a:t>
            </a:r>
            <a:r>
              <a:rPr lang="en-GB" dirty="0" err="1"/>
              <a:t>pretium</a:t>
            </a:r>
            <a:r>
              <a:rPr lang="en-GB" dirty="0"/>
              <a:t>. </a:t>
            </a:r>
            <a:r>
              <a:rPr lang="en-GB" dirty="0" err="1"/>
              <a:t>Nullam</a:t>
            </a:r>
            <a:r>
              <a:rPr lang="en-GB" dirty="0"/>
              <a:t> </a:t>
            </a:r>
            <a:r>
              <a:rPr lang="en-GB" dirty="0" err="1"/>
              <a:t>sagittis</a:t>
            </a:r>
            <a:r>
              <a:rPr lang="en-GB" dirty="0"/>
              <a:t> </a:t>
            </a:r>
            <a:r>
              <a:rPr lang="en-GB" dirty="0" err="1"/>
              <a:t>arcu</a:t>
            </a:r>
            <a:r>
              <a:rPr lang="en-GB" dirty="0"/>
              <a:t> libero.</a:t>
            </a:r>
          </a:p>
          <a:p>
            <a:pPr lvl="0"/>
            <a:endParaRPr lang="en-GB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63E1FD7-DED6-B703-C102-EB2E50906D8B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18E18D96-0B25-4239-94D0-D16C981ADF5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17870486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- 3x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D8C252-9FDA-9600-F972-F3E5E708D36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219701" y="1900798"/>
            <a:ext cx="1739900" cy="433649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4A39ABD-BDD5-5BA2-D9CF-7882CCC9BE0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153277" y="1900798"/>
            <a:ext cx="1739900" cy="433649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9C452C13-640E-C413-B23B-41B545FF8AAB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097962" y="1900798"/>
            <a:ext cx="1751013" cy="433649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F32399A-C7BB-92E3-8AE0-8C57637DDC9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34800" y="1376363"/>
            <a:ext cx="3676163" cy="4860925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, </a:t>
            </a:r>
            <a:r>
              <a:rPr lang="en-GB" dirty="0" err="1"/>
              <a:t>volutpat</a:t>
            </a:r>
            <a:r>
              <a:rPr lang="en-GB" dirty="0"/>
              <a:t> sem.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placerat</a:t>
            </a:r>
            <a:r>
              <a:rPr lang="en-GB" dirty="0"/>
              <a:t> </a:t>
            </a:r>
            <a:r>
              <a:rPr lang="en-GB" dirty="0" err="1"/>
              <a:t>lacus</a:t>
            </a:r>
            <a:r>
              <a:rPr lang="en-GB" dirty="0"/>
              <a:t>. Vestibulum </a:t>
            </a:r>
            <a:r>
              <a:rPr lang="en-GB" dirty="0" err="1"/>
              <a:t>tempor</a:t>
            </a:r>
            <a:r>
              <a:rPr lang="en-GB" dirty="0"/>
              <a:t> eros a </a:t>
            </a: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tempor</a:t>
            </a:r>
            <a:r>
              <a:rPr lang="en-GB" dirty="0"/>
              <a:t>, </a:t>
            </a:r>
            <a:r>
              <a:rPr lang="en-GB" dirty="0" err="1"/>
              <a:t>eu</a:t>
            </a:r>
            <a:r>
              <a:rPr lang="en-GB" dirty="0"/>
              <a:t> auctor </a:t>
            </a:r>
            <a:r>
              <a:rPr lang="en-GB" dirty="0" err="1"/>
              <a:t>augue</a:t>
            </a:r>
            <a:r>
              <a:rPr lang="en-GB" dirty="0"/>
              <a:t> </a:t>
            </a:r>
            <a:r>
              <a:rPr lang="en-GB" dirty="0" err="1"/>
              <a:t>pretium</a:t>
            </a:r>
            <a:r>
              <a:rPr lang="en-GB" dirty="0"/>
              <a:t>. </a:t>
            </a:r>
            <a:r>
              <a:rPr lang="en-GB" dirty="0" err="1"/>
              <a:t>Nullam</a:t>
            </a:r>
            <a:r>
              <a:rPr lang="en-GB" dirty="0"/>
              <a:t> </a:t>
            </a:r>
            <a:r>
              <a:rPr lang="en-GB" dirty="0" err="1"/>
              <a:t>sagittis</a:t>
            </a:r>
            <a:r>
              <a:rPr lang="en-GB" dirty="0"/>
              <a:t> </a:t>
            </a:r>
            <a:r>
              <a:rPr lang="en-GB" dirty="0" err="1"/>
              <a:t>arcu</a:t>
            </a:r>
            <a:r>
              <a:rPr lang="en-GB" dirty="0"/>
              <a:t> libero.</a:t>
            </a:r>
          </a:p>
          <a:p>
            <a:pPr lvl="0"/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481901E-75B3-B7F6-769E-975A3FDE3B8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219700" y="1375200"/>
            <a:ext cx="1739900" cy="263328"/>
          </a:xfrm>
          <a:prstGeom prst="rect">
            <a:avLst/>
          </a:prstGeom>
          <a:solidFill>
            <a:schemeClr val="tx1"/>
          </a:solidFill>
        </p:spPr>
        <p:txBody>
          <a:bodyPr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E8F5D001-A849-EF4A-5D52-3DAA04E681B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148512" y="1375200"/>
            <a:ext cx="1739900" cy="263328"/>
          </a:xfrm>
          <a:prstGeom prst="rect">
            <a:avLst/>
          </a:prstGeom>
          <a:solidFill>
            <a:schemeClr val="tx1"/>
          </a:solidFill>
        </p:spPr>
        <p:txBody>
          <a:bodyPr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ACC80663-78C7-7180-1C2C-9F276F844E84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109075" y="1375200"/>
            <a:ext cx="1739900" cy="263328"/>
          </a:xfrm>
          <a:prstGeom prst="rect">
            <a:avLst/>
          </a:prstGeom>
          <a:solidFill>
            <a:schemeClr val="tx1"/>
          </a:solidFill>
        </p:spPr>
        <p:txBody>
          <a:bodyPr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EFDD053-34B2-5883-83AB-13028EEA36C4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3061023-E1E1-4691-0CEA-AAE369362F6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22381981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- 3x Image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D8C252-9FDA-9600-F972-F3E5E708D36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219701" y="1900798"/>
            <a:ext cx="1739900" cy="433649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4A39ABD-BDD5-5BA2-D9CF-7882CCC9BE0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153277" y="1900798"/>
            <a:ext cx="1739900" cy="433649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9C452C13-640E-C413-B23B-41B545FF8AAB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097962" y="1900798"/>
            <a:ext cx="1751013" cy="433649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F32399A-C7BB-92E3-8AE0-8C57637DDC9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34800" y="1376363"/>
            <a:ext cx="3676163" cy="4860925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, </a:t>
            </a:r>
            <a:r>
              <a:rPr lang="en-GB" dirty="0" err="1"/>
              <a:t>volutpat</a:t>
            </a:r>
            <a:r>
              <a:rPr lang="en-GB" dirty="0"/>
              <a:t> sem.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placerat</a:t>
            </a:r>
            <a:r>
              <a:rPr lang="en-GB" dirty="0"/>
              <a:t> </a:t>
            </a:r>
            <a:r>
              <a:rPr lang="en-GB" dirty="0" err="1"/>
              <a:t>lacus</a:t>
            </a:r>
            <a:r>
              <a:rPr lang="en-GB" dirty="0"/>
              <a:t>. Vestibulum </a:t>
            </a:r>
            <a:r>
              <a:rPr lang="en-GB" dirty="0" err="1"/>
              <a:t>tempor</a:t>
            </a:r>
            <a:r>
              <a:rPr lang="en-GB" dirty="0"/>
              <a:t> eros a </a:t>
            </a: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tempor</a:t>
            </a:r>
            <a:r>
              <a:rPr lang="en-GB" dirty="0"/>
              <a:t>, </a:t>
            </a:r>
            <a:r>
              <a:rPr lang="en-GB" dirty="0" err="1"/>
              <a:t>eu</a:t>
            </a:r>
            <a:r>
              <a:rPr lang="en-GB" dirty="0"/>
              <a:t> auctor </a:t>
            </a:r>
            <a:r>
              <a:rPr lang="en-GB" dirty="0" err="1"/>
              <a:t>augue</a:t>
            </a:r>
            <a:r>
              <a:rPr lang="en-GB" dirty="0"/>
              <a:t> </a:t>
            </a:r>
            <a:r>
              <a:rPr lang="en-GB" dirty="0" err="1"/>
              <a:t>pretium</a:t>
            </a:r>
            <a:r>
              <a:rPr lang="en-GB" dirty="0"/>
              <a:t>. </a:t>
            </a:r>
            <a:r>
              <a:rPr lang="en-GB" dirty="0" err="1"/>
              <a:t>Nullam</a:t>
            </a:r>
            <a:r>
              <a:rPr lang="en-GB" dirty="0"/>
              <a:t> </a:t>
            </a:r>
            <a:r>
              <a:rPr lang="en-GB" dirty="0" err="1"/>
              <a:t>sagittis</a:t>
            </a:r>
            <a:r>
              <a:rPr lang="en-GB" dirty="0"/>
              <a:t> </a:t>
            </a:r>
            <a:r>
              <a:rPr lang="en-GB" dirty="0" err="1"/>
              <a:t>arcu</a:t>
            </a:r>
            <a:r>
              <a:rPr lang="en-GB" dirty="0"/>
              <a:t> libero.</a:t>
            </a:r>
          </a:p>
          <a:p>
            <a:pPr lvl="0"/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481901E-75B3-B7F6-769E-975A3FDE3B8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219700" y="1375200"/>
            <a:ext cx="1739900" cy="263328"/>
          </a:xfrm>
          <a:prstGeom prst="rect">
            <a:avLst/>
          </a:prstGeom>
          <a:solidFill>
            <a:schemeClr val="tx2"/>
          </a:solidFill>
        </p:spPr>
        <p:txBody>
          <a:bodyPr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E8F5D001-A849-EF4A-5D52-3DAA04E681B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148512" y="1375200"/>
            <a:ext cx="1739900" cy="263328"/>
          </a:xfrm>
          <a:prstGeom prst="rect">
            <a:avLst/>
          </a:prstGeom>
          <a:solidFill>
            <a:schemeClr val="tx2"/>
          </a:solidFill>
        </p:spPr>
        <p:txBody>
          <a:bodyPr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ACC80663-78C7-7180-1C2C-9F276F844E84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109075" y="1375200"/>
            <a:ext cx="1739900" cy="263328"/>
          </a:xfrm>
          <a:prstGeom prst="rect">
            <a:avLst/>
          </a:prstGeom>
          <a:solidFill>
            <a:schemeClr val="tx2"/>
          </a:solidFill>
        </p:spPr>
        <p:txBody>
          <a:bodyPr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EFDD053-34B2-5883-83AB-13028EEA36C4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301AB58-F719-6469-B9E5-E2C9140908F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5762862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- 2x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D8C252-9FDA-9600-F972-F3E5E708D36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199997" y="1900798"/>
            <a:ext cx="2732741" cy="433649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4A39ABD-BDD5-5BA2-D9CF-7882CCC9BE0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116233" y="1900798"/>
            <a:ext cx="2732742" cy="433649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AC860C9-57A2-5EB9-B5AF-AA792BDB9E4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34800" y="1376363"/>
            <a:ext cx="3676163" cy="4860925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, </a:t>
            </a:r>
            <a:r>
              <a:rPr lang="en-GB" dirty="0" err="1"/>
              <a:t>volutpat</a:t>
            </a:r>
            <a:r>
              <a:rPr lang="en-GB" dirty="0"/>
              <a:t> sem.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placerat</a:t>
            </a:r>
            <a:r>
              <a:rPr lang="en-GB" dirty="0"/>
              <a:t> </a:t>
            </a:r>
            <a:r>
              <a:rPr lang="en-GB" dirty="0" err="1"/>
              <a:t>lacus</a:t>
            </a:r>
            <a:r>
              <a:rPr lang="en-GB" dirty="0"/>
              <a:t>. Vestibulum </a:t>
            </a:r>
            <a:r>
              <a:rPr lang="en-GB" dirty="0" err="1"/>
              <a:t>tempor</a:t>
            </a:r>
            <a:r>
              <a:rPr lang="en-GB" dirty="0"/>
              <a:t> eros a </a:t>
            </a: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tempor</a:t>
            </a:r>
            <a:r>
              <a:rPr lang="en-GB" dirty="0"/>
              <a:t>, </a:t>
            </a:r>
            <a:r>
              <a:rPr lang="en-GB" dirty="0" err="1"/>
              <a:t>eu</a:t>
            </a:r>
            <a:r>
              <a:rPr lang="en-GB" dirty="0"/>
              <a:t> auctor </a:t>
            </a:r>
            <a:r>
              <a:rPr lang="en-GB" dirty="0" err="1"/>
              <a:t>augue</a:t>
            </a:r>
            <a:r>
              <a:rPr lang="en-GB" dirty="0"/>
              <a:t> </a:t>
            </a:r>
            <a:r>
              <a:rPr lang="en-GB" dirty="0" err="1"/>
              <a:t>pretium</a:t>
            </a:r>
            <a:r>
              <a:rPr lang="en-GB" dirty="0"/>
              <a:t>. </a:t>
            </a:r>
            <a:r>
              <a:rPr lang="en-GB" dirty="0" err="1"/>
              <a:t>Nullam</a:t>
            </a:r>
            <a:r>
              <a:rPr lang="en-GB" dirty="0"/>
              <a:t> </a:t>
            </a:r>
            <a:r>
              <a:rPr lang="en-GB" dirty="0" err="1"/>
              <a:t>sagittis</a:t>
            </a:r>
            <a:r>
              <a:rPr lang="en-GB" dirty="0"/>
              <a:t> </a:t>
            </a:r>
            <a:r>
              <a:rPr lang="en-GB" dirty="0" err="1"/>
              <a:t>arcu</a:t>
            </a:r>
            <a:r>
              <a:rPr lang="en-GB" dirty="0"/>
              <a:t> libero.</a:t>
            </a:r>
          </a:p>
          <a:p>
            <a:pPr lvl="0"/>
            <a:endParaRPr lang="en-GB" dirty="0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EA9FAE4-0049-D08A-DA27-CA0D511F897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219700" y="1375200"/>
            <a:ext cx="2713038" cy="263328"/>
          </a:xfrm>
          <a:prstGeom prst="rect">
            <a:avLst/>
          </a:prstGeom>
          <a:solidFill>
            <a:schemeClr val="tx1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81E1833-DDA7-D6E7-DDBC-1A35BB8A350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111756" y="1375200"/>
            <a:ext cx="2713038" cy="263328"/>
          </a:xfrm>
          <a:prstGeom prst="rect">
            <a:avLst/>
          </a:prstGeom>
          <a:solidFill>
            <a:schemeClr val="tx1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A1328A5-69CB-47EF-6B14-69B9F4D12CE0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CD0ADC9-601A-16A3-1451-B3612796F49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31955515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- 2x Image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D8C252-9FDA-9600-F972-F3E5E708D36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199997" y="1900798"/>
            <a:ext cx="2732741" cy="433649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4A39ABD-BDD5-5BA2-D9CF-7882CCC9BE0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116233" y="1900798"/>
            <a:ext cx="2732742" cy="433649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AC860C9-57A2-5EB9-B5AF-AA792BDB9E4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34800" y="1376363"/>
            <a:ext cx="3676163" cy="4860925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, </a:t>
            </a:r>
            <a:r>
              <a:rPr lang="en-GB" dirty="0" err="1"/>
              <a:t>volutpat</a:t>
            </a:r>
            <a:r>
              <a:rPr lang="en-GB" dirty="0"/>
              <a:t> sem.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placerat</a:t>
            </a:r>
            <a:r>
              <a:rPr lang="en-GB" dirty="0"/>
              <a:t> </a:t>
            </a:r>
            <a:r>
              <a:rPr lang="en-GB" dirty="0" err="1"/>
              <a:t>lacus</a:t>
            </a:r>
            <a:r>
              <a:rPr lang="en-GB" dirty="0"/>
              <a:t>. Vestibulum </a:t>
            </a:r>
            <a:r>
              <a:rPr lang="en-GB" dirty="0" err="1"/>
              <a:t>tempor</a:t>
            </a:r>
            <a:r>
              <a:rPr lang="en-GB" dirty="0"/>
              <a:t> eros a </a:t>
            </a: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tempor</a:t>
            </a:r>
            <a:r>
              <a:rPr lang="en-GB" dirty="0"/>
              <a:t>, </a:t>
            </a:r>
            <a:r>
              <a:rPr lang="en-GB" dirty="0" err="1"/>
              <a:t>eu</a:t>
            </a:r>
            <a:r>
              <a:rPr lang="en-GB" dirty="0"/>
              <a:t> auctor </a:t>
            </a:r>
            <a:r>
              <a:rPr lang="en-GB" dirty="0" err="1"/>
              <a:t>augue</a:t>
            </a:r>
            <a:r>
              <a:rPr lang="en-GB" dirty="0"/>
              <a:t> </a:t>
            </a:r>
            <a:r>
              <a:rPr lang="en-GB" dirty="0" err="1"/>
              <a:t>pretium</a:t>
            </a:r>
            <a:r>
              <a:rPr lang="en-GB" dirty="0"/>
              <a:t>. </a:t>
            </a:r>
            <a:r>
              <a:rPr lang="en-GB" dirty="0" err="1"/>
              <a:t>Nullam</a:t>
            </a:r>
            <a:r>
              <a:rPr lang="en-GB" dirty="0"/>
              <a:t> </a:t>
            </a:r>
            <a:r>
              <a:rPr lang="en-GB" dirty="0" err="1"/>
              <a:t>sagittis</a:t>
            </a:r>
            <a:r>
              <a:rPr lang="en-GB" dirty="0"/>
              <a:t> </a:t>
            </a:r>
            <a:r>
              <a:rPr lang="en-GB" dirty="0" err="1"/>
              <a:t>arcu</a:t>
            </a:r>
            <a:r>
              <a:rPr lang="en-GB" dirty="0"/>
              <a:t> libero.</a:t>
            </a:r>
          </a:p>
          <a:p>
            <a:pPr lvl="0"/>
            <a:endParaRPr lang="en-GB" dirty="0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EA9FAE4-0049-D08A-DA27-CA0D511F897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219700" y="1375200"/>
            <a:ext cx="2713038" cy="263328"/>
          </a:xfrm>
          <a:prstGeom prst="rect">
            <a:avLst/>
          </a:prstGeom>
          <a:solidFill>
            <a:schemeClr val="tx2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81E1833-DDA7-D6E7-DDBC-1A35BB8A350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111756" y="1375200"/>
            <a:ext cx="2713038" cy="263328"/>
          </a:xfrm>
          <a:prstGeom prst="rect">
            <a:avLst/>
          </a:prstGeom>
          <a:solidFill>
            <a:schemeClr val="tx2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A1328A5-69CB-47EF-6B14-69B9F4D12CE0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62634FA-B2CD-4BA1-6847-0CE6DAB5FFF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10499564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499F47E8-E996-69E3-5E92-777A4789263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34800" y="1375200"/>
            <a:ext cx="3675523" cy="263328"/>
          </a:xfrm>
          <a:prstGeom prst="rect">
            <a:avLst/>
          </a:prstGeom>
          <a:solidFill>
            <a:schemeClr val="tx1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DFD402EF-BB6D-EBFC-63B3-A4AFB213AE2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25037" y="1375200"/>
            <a:ext cx="3708400" cy="263328"/>
          </a:xfrm>
          <a:prstGeom prst="rect">
            <a:avLst/>
          </a:prstGeom>
          <a:solidFill>
            <a:schemeClr val="tx1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1D0EE443-A28A-1B06-C7DD-B27BDCDE235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115112" y="1375200"/>
            <a:ext cx="3708400" cy="263328"/>
          </a:xfrm>
          <a:prstGeom prst="rect">
            <a:avLst/>
          </a:prstGeom>
          <a:solidFill>
            <a:schemeClr val="tx1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0544006-C36E-D8D5-19AB-50B7BB3F158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34800" y="1900800"/>
            <a:ext cx="3676650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CE85FAF-77D5-8ADE-8F41-CC47E540A7C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4800" y="2176120"/>
            <a:ext cx="3670802" cy="250560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 sem.</a:t>
            </a:r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716AEB65-0450-385C-C5FF-1CD01CBC65D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241129" y="1900800"/>
            <a:ext cx="3676650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29156CBD-5352-B2F8-2F0D-91ACEB2D196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227635" y="2176120"/>
            <a:ext cx="3703637" cy="250560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 sem.</a:t>
            </a:r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676D5A2E-4D6E-4D3F-219B-0CBA945C367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134399" y="1900800"/>
            <a:ext cx="3676650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B079834C-4C9A-6AB9-C1E4-523F57099ABE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120905" y="2176120"/>
            <a:ext cx="3703637" cy="250560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 sem.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B75E3BA-4240-EB4E-3C72-5370A8B3FA15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A271C1B-D78F-2752-816A-B6811DDE5CB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2990921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3717BD8C-0D37-328B-53FD-B047E575F67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398" y="0"/>
            <a:ext cx="12192000" cy="6858000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algn="ctr">
              <a:defRPr sz="2400" baseline="0">
                <a:latin typeface="FF DIN Pro for IIC" panose="020B0504020201010104" pitchFamily="34" charset="0"/>
              </a:defRPr>
            </a:lvl1pPr>
            <a:lvl3pPr algn="ctr">
              <a:defRPr>
                <a:solidFill>
                  <a:schemeClr val="bg1"/>
                </a:solidFill>
              </a:defRPr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902B8F76-6115-BBAC-7EFA-92A5535DD2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7201" y="748800"/>
            <a:ext cx="11458088" cy="101004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594000" rIns="144000" bIns="0">
            <a:spAutoFit/>
          </a:bodyPr>
          <a:lstStyle>
            <a:lvl1pPr indent="0">
              <a:defRPr sz="6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Section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DE83C817-1438-AD2A-7529-ADAB3C5DD9D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7201" y="1854000"/>
            <a:ext cx="11458088" cy="1010041"/>
          </a:xfrm>
          <a:prstGeom prst="rect">
            <a:avLst/>
          </a:prstGeom>
          <a:solidFill>
            <a:schemeClr val="tx1"/>
          </a:solidFill>
        </p:spPr>
        <p:txBody>
          <a:bodyPr wrap="square" lIns="144000" tIns="594000" rIns="144000" bIns="0">
            <a:spAutoFit/>
          </a:bodyPr>
          <a:lstStyle>
            <a:lvl1pPr indent="0">
              <a:defRPr sz="6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F1F346D4-C842-27B4-C846-C10BF61121F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67201" y="367200"/>
            <a:ext cx="11458088" cy="276567"/>
          </a:xfrm>
          <a:prstGeom prst="rect">
            <a:avLst/>
          </a:prstGeom>
          <a:solidFill>
            <a:schemeClr val="bg1"/>
          </a:solidFill>
        </p:spPr>
        <p:txBody>
          <a:bodyPr wrap="square" lIns="216000" tIns="90000" rIns="216000" bIns="36000">
            <a:spAutoFit/>
          </a:bodyPr>
          <a:lstStyle>
            <a:lvl1pPr indent="0">
              <a:lnSpc>
                <a:spcPts val="1120"/>
              </a:lnSpc>
              <a:defRPr sz="1200" b="1" i="0" cap="all" spc="100" baseline="0">
                <a:solidFill>
                  <a:schemeClr val="accent6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Sub headline Optional</a:t>
            </a:r>
          </a:p>
        </p:txBody>
      </p:sp>
    </p:spTree>
    <p:extLst>
      <p:ext uri="{BB962C8B-B14F-4D97-AF65-F5344CB8AC3E}">
        <p14:creationId xmlns:p14="http://schemas.microsoft.com/office/powerpoint/2010/main" val="1638945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7449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- 3 Column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499F47E8-E996-69E3-5E92-777A4789263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34800" y="1375200"/>
            <a:ext cx="3675523" cy="263328"/>
          </a:xfrm>
          <a:prstGeom prst="rect">
            <a:avLst/>
          </a:prstGeom>
          <a:solidFill>
            <a:schemeClr val="tx2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DFD402EF-BB6D-EBFC-63B3-A4AFB213AE2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25037" y="1375200"/>
            <a:ext cx="3708400" cy="263328"/>
          </a:xfrm>
          <a:prstGeom prst="rect">
            <a:avLst/>
          </a:prstGeom>
          <a:solidFill>
            <a:schemeClr val="tx2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1D0EE443-A28A-1B06-C7DD-B27BDCDE235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115112" y="1375200"/>
            <a:ext cx="3708400" cy="263328"/>
          </a:xfrm>
          <a:prstGeom prst="rect">
            <a:avLst/>
          </a:prstGeom>
          <a:solidFill>
            <a:schemeClr val="tx2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0544006-C36E-D8D5-19AB-50B7BB3F158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34800" y="1900800"/>
            <a:ext cx="3676650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CE85FAF-77D5-8ADE-8F41-CC47E540A7C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4800" y="2176120"/>
            <a:ext cx="3670802" cy="250560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 sem.</a:t>
            </a:r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716AEB65-0450-385C-C5FF-1CD01CBC65D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241129" y="1900800"/>
            <a:ext cx="3676650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29156CBD-5352-B2F8-2F0D-91ACEB2D196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227635" y="2176120"/>
            <a:ext cx="3703637" cy="250560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 sem.</a:t>
            </a:r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676D5A2E-4D6E-4D3F-219B-0CBA945C367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134399" y="1900800"/>
            <a:ext cx="3676650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B079834C-4C9A-6AB9-C1E4-523F57099ABE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120905" y="2176120"/>
            <a:ext cx="3703637" cy="2505600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 sem.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B75E3BA-4240-EB4E-3C72-5370A8B3FA15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FAD7FE7C-E22B-BE7C-28B4-A9BBFB10936F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6504608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x4 - He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A89CD400-1E95-7C6F-4F00-B96EEAEE440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34800" y="1900798"/>
            <a:ext cx="2732741" cy="4350708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FD84D2AE-6649-EF29-5D74-1874BC3D368C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3255309" y="1900798"/>
            <a:ext cx="2732741" cy="4350708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89271989-3E90-DF0F-B374-CEDE07F162F6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171546" y="1900798"/>
            <a:ext cx="2732741" cy="4350708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0E451A61-5870-DB62-563B-51CE508FD7A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087784" y="1900798"/>
            <a:ext cx="2732741" cy="4350708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F8122BA-B096-31EF-DEB0-90600F65A5B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34800" y="1375200"/>
            <a:ext cx="2737013" cy="263328"/>
          </a:xfrm>
          <a:prstGeom prst="rect">
            <a:avLst/>
          </a:prstGeom>
          <a:solidFill>
            <a:schemeClr val="tx1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D2C523C4-EEDC-8F2F-BCF0-316D3851580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255309" y="1375200"/>
            <a:ext cx="2713038" cy="263328"/>
          </a:xfrm>
          <a:prstGeom prst="rect">
            <a:avLst/>
          </a:prstGeom>
          <a:solidFill>
            <a:schemeClr val="tx1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F370F2CC-EA2A-4AA8-5481-91B477F6C829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170154" y="1375200"/>
            <a:ext cx="2713038" cy="263328"/>
          </a:xfrm>
          <a:prstGeom prst="rect">
            <a:avLst/>
          </a:prstGeom>
          <a:solidFill>
            <a:schemeClr val="tx1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0FC97B9E-6BDB-AE4D-4399-05C68F1F666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090500" y="1375200"/>
            <a:ext cx="2713038" cy="263328"/>
          </a:xfrm>
          <a:prstGeom prst="rect">
            <a:avLst/>
          </a:prstGeom>
          <a:solidFill>
            <a:schemeClr val="tx1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242595A-0446-75AF-8AE6-D95DFE5128B7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9717AB4A-8B25-A43B-A7DB-EF18D86CCD7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2439825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x4 - Headers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A89CD400-1E95-7C6F-4F00-B96EEAEE440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34800" y="1900798"/>
            <a:ext cx="2732741" cy="4350708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FD84D2AE-6649-EF29-5D74-1874BC3D368C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3255309" y="1900798"/>
            <a:ext cx="2732741" cy="4350708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89271989-3E90-DF0F-B374-CEDE07F162F6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171546" y="1900798"/>
            <a:ext cx="2732741" cy="4350708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0E451A61-5870-DB62-563B-51CE508FD7A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087784" y="1900798"/>
            <a:ext cx="2732741" cy="4350708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F8122BA-B096-31EF-DEB0-90600F65A5B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34800" y="1375200"/>
            <a:ext cx="2737013" cy="263328"/>
          </a:xfrm>
          <a:prstGeom prst="rect">
            <a:avLst/>
          </a:prstGeom>
          <a:solidFill>
            <a:schemeClr val="tx2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D2C523C4-EEDC-8F2F-BCF0-316D3851580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255309" y="1375200"/>
            <a:ext cx="2713038" cy="263328"/>
          </a:xfrm>
          <a:prstGeom prst="rect">
            <a:avLst/>
          </a:prstGeom>
          <a:solidFill>
            <a:schemeClr val="tx2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F370F2CC-EA2A-4AA8-5481-91B477F6C829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170154" y="1375200"/>
            <a:ext cx="2713038" cy="263328"/>
          </a:xfrm>
          <a:prstGeom prst="rect">
            <a:avLst/>
          </a:prstGeom>
          <a:solidFill>
            <a:schemeClr val="tx2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0FC97B9E-6BDB-AE4D-4399-05C68F1F666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090500" y="1375200"/>
            <a:ext cx="2713038" cy="263328"/>
          </a:xfrm>
          <a:prstGeom prst="rect">
            <a:avLst/>
          </a:prstGeom>
          <a:solidFill>
            <a:schemeClr val="tx2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242595A-0446-75AF-8AE6-D95DFE5128B7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28D56498-8BCE-BDFF-9966-4B9A7F07420F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26409569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x 4 - He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C923495B-6765-BEEF-0851-DED01111F02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34800" y="1900798"/>
            <a:ext cx="5648978" cy="4350708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B36E201D-C42B-704B-E6F5-0C485C190AB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171546" y="1900798"/>
            <a:ext cx="5648978" cy="4350708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CC7CAF43-8B63-21CD-659F-863D0E7C031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34800" y="1375200"/>
            <a:ext cx="5629275" cy="263328"/>
          </a:xfrm>
          <a:prstGeom prst="rect">
            <a:avLst/>
          </a:prstGeom>
          <a:solidFill>
            <a:schemeClr val="tx1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FEF21F90-B645-85A2-06EE-F7B386CD04B1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171545" y="1375200"/>
            <a:ext cx="5648979" cy="263328"/>
          </a:xfrm>
          <a:prstGeom prst="rect">
            <a:avLst/>
          </a:prstGeom>
          <a:solidFill>
            <a:schemeClr val="tx1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F2269CF-7A02-394D-6D53-6967797638C5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C30652E0-9843-4479-5EF8-F386F374A82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29684189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x 4 - Headers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C923495B-6765-BEEF-0851-DED01111F02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34800" y="1900798"/>
            <a:ext cx="5648978" cy="4350708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B36E201D-C42B-704B-E6F5-0C485C190AB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171546" y="1900798"/>
            <a:ext cx="5648978" cy="4350708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CC7CAF43-8B63-21CD-659F-863D0E7C031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34800" y="1375200"/>
            <a:ext cx="5629275" cy="263328"/>
          </a:xfrm>
          <a:prstGeom prst="rect">
            <a:avLst/>
          </a:prstGeom>
          <a:solidFill>
            <a:schemeClr val="tx2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FEF21F90-B645-85A2-06EE-F7B386CD04B1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171545" y="1375200"/>
            <a:ext cx="5648979" cy="263328"/>
          </a:xfrm>
          <a:prstGeom prst="rect">
            <a:avLst/>
          </a:prstGeom>
          <a:solidFill>
            <a:schemeClr val="tx2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F2269CF-7A02-394D-6D53-6967797638C5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A2FBB890-ED72-FFF5-7C5D-596FD6E3A16F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28453433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- 3x Headers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4F1CB3E-0EE2-B84B-34C7-3F0E989CFA48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34800" y="2820579"/>
            <a:ext cx="3214688" cy="2657469"/>
          </a:xfrm>
          <a:solidFill>
            <a:schemeClr val="accent3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NL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A3CE5E01-48D5-648A-7D7A-CBDF989B4FE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488656" y="2812164"/>
            <a:ext cx="3214688" cy="2657469"/>
          </a:xfrm>
          <a:solidFill>
            <a:schemeClr val="accent3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NL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BE4B3EA6-8D61-D299-9F75-9CB350D7104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642512" y="2803750"/>
            <a:ext cx="3214688" cy="2657469"/>
          </a:xfrm>
          <a:solidFill>
            <a:schemeClr val="accent3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NL"/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53A92108-BA29-7BDC-3313-AA013670CC0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34801" y="2408400"/>
            <a:ext cx="3214688" cy="263328"/>
          </a:xfrm>
          <a:prstGeom prst="rect">
            <a:avLst/>
          </a:prstGeom>
          <a:solidFill>
            <a:schemeClr val="tx2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78F9C782-3391-D6D5-732B-653626B02AD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488656" y="2408400"/>
            <a:ext cx="3214688" cy="263328"/>
          </a:xfrm>
          <a:prstGeom prst="rect">
            <a:avLst/>
          </a:prstGeom>
          <a:solidFill>
            <a:schemeClr val="tx2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550B6561-ACC7-124D-A66D-96E79478E716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642512" y="2408400"/>
            <a:ext cx="3214688" cy="263328"/>
          </a:xfrm>
          <a:prstGeom prst="rect">
            <a:avLst/>
          </a:prstGeom>
          <a:solidFill>
            <a:schemeClr val="tx2"/>
          </a:solidFill>
        </p:spPr>
        <p:txBody>
          <a:bodyPr wrap="square" lIns="72000" tIns="108000" rIns="72000" bIns="0" anchor="ctr" anchorCtr="0">
            <a:spAutoFit/>
          </a:bodyPr>
          <a:lstStyle>
            <a:lvl1pPr indent="0">
              <a:lnSpc>
                <a:spcPts val="1020"/>
              </a:lnSpc>
              <a:defRPr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Header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4846955E-FCCF-14B1-6BA4-8BB4DCB389C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31A977A-6E08-282E-FD48-2DA5B5308931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51764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x2 -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88EA9DB3-94B4-3469-EAD6-FB8DAF23B39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5DE5B6A4-35D1-0F48-246B-FCD8EF7D683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7EFDD33-CD85-51F6-9274-EBE2729ADF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50525" y="367200"/>
            <a:ext cx="270000" cy="236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4738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x3 -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51486782-5EC7-5629-32E2-8701E11112A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27600" y="0"/>
            <a:ext cx="4064400" cy="685800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5DE5B6A4-35D1-0F48-246B-FCD8EF7D683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4064400" cy="6858000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7EFDD33-CD85-51F6-9274-EBE2729ADF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50525" y="367200"/>
            <a:ext cx="270000" cy="236432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2FBE23F1-BC7E-B3B0-5761-A6BEB45FF50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063800" y="0"/>
            <a:ext cx="4064400" cy="685800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</p:spTree>
    <p:extLst>
      <p:ext uri="{BB962C8B-B14F-4D97-AF65-F5344CB8AC3E}">
        <p14:creationId xmlns:p14="http://schemas.microsoft.com/office/powerpoint/2010/main" val="18999344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x4 -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88B44096-D113-B19A-E572-8082F4F9DEC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142800" y="0"/>
            <a:ext cx="3049200" cy="685800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5DE5B6A4-35D1-0F48-246B-FCD8EF7D683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3049200" cy="685800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17" name="Picture Placeholder 8">
            <a:extLst>
              <a:ext uri="{FF2B5EF4-FFF2-40B4-BE49-F238E27FC236}">
                <a16:creationId xmlns:a16="http://schemas.microsoft.com/office/drawing/2014/main" id="{1F83EE49-22AD-AEDF-AD59-6F703C0E05D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047600" y="0"/>
            <a:ext cx="3049200" cy="685800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18" name="Picture Placeholder 8">
            <a:extLst>
              <a:ext uri="{FF2B5EF4-FFF2-40B4-BE49-F238E27FC236}">
                <a16:creationId xmlns:a16="http://schemas.microsoft.com/office/drawing/2014/main" id="{D28BF734-2CC1-60AC-406F-4E6DCAF2902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5200" y="0"/>
            <a:ext cx="3049200" cy="6858000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7EFDD33-CD85-51F6-9274-EBE2729ADF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50525" y="367200"/>
            <a:ext cx="270000" cy="236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3518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xt Image - Mobile x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2" descr="Afbeelding met monitor, binnen, elektronica, zitten&#10;&#10;Automatisch gegenereerde beschrijving">
            <a:extLst>
              <a:ext uri="{FF2B5EF4-FFF2-40B4-BE49-F238E27FC236}">
                <a16:creationId xmlns:a16="http://schemas.microsoft.com/office/drawing/2014/main" id="{6F9C93E9-0155-B405-098A-E8A4FF7D335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5895" y="1235052"/>
            <a:ext cx="2736851" cy="5188264"/>
          </a:xfrm>
          <a:prstGeom prst="rect">
            <a:avLst/>
          </a:prstGeom>
          <a:effectLst>
            <a:outerShdw blurRad="127000" dist="127000" dir="5400000" sx="95000" sy="95000" rotWithShape="0">
              <a:prstClr val="black">
                <a:alpha val="20000"/>
              </a:prstClr>
            </a:outerShdw>
          </a:effectLst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E1202B4-7329-415B-F543-2595D4CC266E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342335" y="1496079"/>
            <a:ext cx="2164991" cy="4674111"/>
          </a:xfrm>
          <a:prstGeom prst="roundRect">
            <a:avLst>
              <a:gd name="adj" fmla="val 9989"/>
            </a:avLst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pic>
        <p:nvPicPr>
          <p:cNvPr id="10" name="Afbeelding 2" descr="Afbeelding met monitor, binnen, elektronica, zitten&#10;&#10;Automatisch gegenereerde beschrijving">
            <a:extLst>
              <a:ext uri="{FF2B5EF4-FFF2-40B4-BE49-F238E27FC236}">
                <a16:creationId xmlns:a16="http://schemas.microsoft.com/office/drawing/2014/main" id="{CF37F48F-C51C-A05B-4062-08B87B2F721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8070" y="1235052"/>
            <a:ext cx="2736851" cy="5188264"/>
          </a:xfrm>
          <a:prstGeom prst="rect">
            <a:avLst/>
          </a:prstGeom>
          <a:effectLst>
            <a:outerShdw blurRad="127000" dist="127000" dir="5400000" sx="95000" sy="95000" rotWithShape="0">
              <a:prstClr val="black">
                <a:alpha val="20000"/>
              </a:prstClr>
            </a:outerShdw>
          </a:effectLst>
        </p:spPr>
      </p:pic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62024D5E-7088-B772-A8F4-DB9E5A235462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24510" y="1496079"/>
            <a:ext cx="2164991" cy="4674111"/>
          </a:xfrm>
          <a:prstGeom prst="roundRect">
            <a:avLst>
              <a:gd name="adj" fmla="val 9989"/>
            </a:avLst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pic>
        <p:nvPicPr>
          <p:cNvPr id="15" name="Afbeelding 2" descr="Afbeelding met monitor, binnen, elektronica, zitten&#10;&#10;Automatisch gegenereerde beschrijving">
            <a:extLst>
              <a:ext uri="{FF2B5EF4-FFF2-40B4-BE49-F238E27FC236}">
                <a16:creationId xmlns:a16="http://schemas.microsoft.com/office/drawing/2014/main" id="{6B4B7C6F-849E-99B2-8EC4-EC07B7BE0DF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0519" y="1235052"/>
            <a:ext cx="2736851" cy="5188264"/>
          </a:xfrm>
          <a:prstGeom prst="rect">
            <a:avLst/>
          </a:prstGeom>
          <a:effectLst>
            <a:outerShdw blurRad="127000" dist="127000" dir="5400000" sx="95000" sy="95000" rotWithShape="0">
              <a:prstClr val="black">
                <a:alpha val="20000"/>
              </a:prstClr>
            </a:outerShdw>
          </a:effectLst>
        </p:spPr>
      </p:pic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43EC2F56-9C11-9F5E-EBBE-869E3F47EF43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486959" y="1496079"/>
            <a:ext cx="2164991" cy="4674111"/>
          </a:xfrm>
          <a:prstGeom prst="roundRect">
            <a:avLst>
              <a:gd name="adj" fmla="val 9989"/>
            </a:avLst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28EABE40-116D-93B7-0D33-D0198E1E67AE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11917795-D49A-8C2F-4482-C09E56632FB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34800" y="3812824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13" name="Text Placeholder 21">
            <a:extLst>
              <a:ext uri="{FF2B5EF4-FFF2-40B4-BE49-F238E27FC236}">
                <a16:creationId xmlns:a16="http://schemas.microsoft.com/office/drawing/2014/main" id="{CA6CAA96-AE3E-D098-2BE1-0DA48EB7907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4800" y="4088144"/>
            <a:ext cx="2718594" cy="2149144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 sem.</a:t>
            </a: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3AA2CCC6-70BE-F66C-D74F-A02604001C6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34800" y="1380709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18" name="Text Placeholder 21">
            <a:extLst>
              <a:ext uri="{FF2B5EF4-FFF2-40B4-BE49-F238E27FC236}">
                <a16:creationId xmlns:a16="http://schemas.microsoft.com/office/drawing/2014/main" id="{7D26E763-B723-BD86-DE24-6B5CE7C29B9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34800" y="1663680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6EDBE43-FA4B-162C-E3F4-0173AB3B454D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34800" y="2577913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D702DE12-0429-BE05-13AF-F7B14B8BFD4C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34800" y="2860884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129EBC0-E486-35D4-1747-27343157CCF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651159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- Half Image Blu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3717BD8C-0D37-328B-53FD-B047E575F67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5602" cy="6858000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algn="ctr">
              <a:defRPr sz="2400" baseline="0">
                <a:latin typeface="FF DIN Pro for IIC" panose="020B0504020201010104" pitchFamily="34" charset="0"/>
              </a:defRPr>
            </a:lvl1pPr>
            <a:lvl3pPr algn="ctr">
              <a:defRPr>
                <a:solidFill>
                  <a:schemeClr val="bg1"/>
                </a:solidFill>
              </a:defRPr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902B8F76-6115-BBAC-7EFA-92A5535DD2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7201" y="748800"/>
            <a:ext cx="5334352" cy="101004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594000" rIns="144000" bIns="0">
            <a:spAutoFit/>
          </a:bodyPr>
          <a:lstStyle>
            <a:lvl1pPr indent="0">
              <a:defRPr sz="6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Section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DE83C817-1438-AD2A-7529-ADAB3C5DD9D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7201" y="1854000"/>
            <a:ext cx="5334352" cy="1010041"/>
          </a:xfrm>
          <a:prstGeom prst="rect">
            <a:avLst/>
          </a:prstGeom>
          <a:solidFill>
            <a:schemeClr val="bg1"/>
          </a:solidFill>
        </p:spPr>
        <p:txBody>
          <a:bodyPr wrap="square" lIns="144000" tIns="594000" rIns="144000" bIns="0">
            <a:spAutoFit/>
          </a:bodyPr>
          <a:lstStyle>
            <a:lvl1pPr indent="0">
              <a:defRPr sz="6000" b="1" i="0" cap="all" spc="100" baseline="0">
                <a:solidFill>
                  <a:schemeClr val="tx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F1F346D4-C842-27B4-C846-C10BF61121F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67201" y="367200"/>
            <a:ext cx="5334352" cy="276567"/>
          </a:xfrm>
          <a:prstGeom prst="rect">
            <a:avLst/>
          </a:prstGeom>
          <a:solidFill>
            <a:schemeClr val="bg1"/>
          </a:solidFill>
        </p:spPr>
        <p:txBody>
          <a:bodyPr wrap="square" lIns="216000" tIns="90000" rIns="216000" bIns="36000">
            <a:spAutoFit/>
          </a:bodyPr>
          <a:lstStyle>
            <a:lvl1pPr indent="0">
              <a:lnSpc>
                <a:spcPts val="1120"/>
              </a:lnSpc>
              <a:defRPr sz="1200" b="1" i="0" cap="all" spc="100" baseline="0">
                <a:solidFill>
                  <a:schemeClr val="accent6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Sub headline Optional</a:t>
            </a:r>
          </a:p>
        </p:txBody>
      </p:sp>
    </p:spTree>
    <p:extLst>
      <p:ext uri="{BB962C8B-B14F-4D97-AF65-F5344CB8AC3E}">
        <p14:creationId xmlns:p14="http://schemas.microsoft.com/office/powerpoint/2010/main" val="17480443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7449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xt Image - Mobile 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2" descr="Afbeelding met monitor, binnen, elektronica, zitten&#10;&#10;Automatisch gegenereerde beschrijving">
            <a:extLst>
              <a:ext uri="{FF2B5EF4-FFF2-40B4-BE49-F238E27FC236}">
                <a16:creationId xmlns:a16="http://schemas.microsoft.com/office/drawing/2014/main" id="{6F9C93E9-0155-B405-098A-E8A4FF7D335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5887" y="1235052"/>
            <a:ext cx="2736851" cy="5188264"/>
          </a:xfrm>
          <a:prstGeom prst="rect">
            <a:avLst/>
          </a:prstGeom>
          <a:effectLst>
            <a:outerShdw blurRad="127000" dist="127000" dir="5400000" sx="95000" sy="95000" rotWithShape="0">
              <a:prstClr val="black">
                <a:alpha val="20000"/>
              </a:prstClr>
            </a:outerShdw>
          </a:effectLst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E1202B4-7329-415B-F543-2595D4CC266E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5452327" y="1496079"/>
            <a:ext cx="2164991" cy="4674111"/>
          </a:xfrm>
          <a:prstGeom prst="roundRect">
            <a:avLst>
              <a:gd name="adj" fmla="val 9989"/>
            </a:avLst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pic>
        <p:nvPicPr>
          <p:cNvPr id="10" name="Afbeelding 2" descr="Afbeelding met monitor, binnen, elektronica, zitten&#10;&#10;Automatisch gegenereerde beschrijving">
            <a:extLst>
              <a:ext uri="{FF2B5EF4-FFF2-40B4-BE49-F238E27FC236}">
                <a16:creationId xmlns:a16="http://schemas.microsoft.com/office/drawing/2014/main" id="{CF37F48F-C51C-A05B-4062-08B87B2F721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8063" y="1235052"/>
            <a:ext cx="2736851" cy="5188264"/>
          </a:xfrm>
          <a:prstGeom prst="rect">
            <a:avLst/>
          </a:prstGeom>
          <a:effectLst>
            <a:outerShdw blurRad="127000" dist="127000" dir="5400000" sx="95000" sy="95000" rotWithShape="0">
              <a:prstClr val="black">
                <a:alpha val="20000"/>
              </a:prstClr>
            </a:outerShdw>
          </a:effectLst>
        </p:spPr>
      </p:pic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62024D5E-7088-B772-A8F4-DB9E5A235462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514503" y="1496079"/>
            <a:ext cx="2164991" cy="4674111"/>
          </a:xfrm>
          <a:prstGeom prst="roundRect">
            <a:avLst>
              <a:gd name="adj" fmla="val 9989"/>
            </a:avLst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24F8755-F28A-8EA5-8753-4926001D8E5E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69F0250-555C-38C4-805C-9EB8D4D85E5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34800" y="3812824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0" name="Text Placeholder 21">
            <a:extLst>
              <a:ext uri="{FF2B5EF4-FFF2-40B4-BE49-F238E27FC236}">
                <a16:creationId xmlns:a16="http://schemas.microsoft.com/office/drawing/2014/main" id="{CF586704-33ED-2288-0369-1065A3C25D64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4800" y="4088144"/>
            <a:ext cx="2718594" cy="2149144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 sem.</a:t>
            </a:r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548BB4B2-0B7E-58AB-346D-69EB61FED431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34800" y="1380709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7BF168AF-3197-1E15-6E2D-0D99AB020B3C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34800" y="1663680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CD528B50-923B-2AD9-F86D-FF9CB23E5F5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34800" y="2577913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976DC648-7412-D7A1-4402-039715A3857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34800" y="2860884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000AF35D-935F-E4C7-4D23-09464C1B128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6389844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xt Image - Tab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6" descr="Afbeelding met foto, monitor, zitten, teken&#10;&#10;Automatisch gegenereerde beschrijving">
            <a:extLst>
              <a:ext uri="{FF2B5EF4-FFF2-40B4-BE49-F238E27FC236}">
                <a16:creationId xmlns:a16="http://schemas.microsoft.com/office/drawing/2014/main" id="{E40E3569-BD62-D1CB-B17C-7EAC5DD834C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87352" y="1282950"/>
            <a:ext cx="4059224" cy="5094747"/>
          </a:xfrm>
          <a:prstGeom prst="rect">
            <a:avLst/>
          </a:prstGeom>
          <a:effectLst>
            <a:outerShdw blurRad="127000" dist="127000" dir="5400000" sx="95000" sy="95000" rotWithShape="0">
              <a:prstClr val="black">
                <a:alpha val="20000"/>
              </a:prstClr>
            </a:outerShdw>
          </a:effectLst>
        </p:spPr>
      </p:pic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58FF014C-C56D-AE34-CF87-AF5FDC4AAB8F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5988050" y="1504946"/>
            <a:ext cx="3446404" cy="4561418"/>
          </a:xfrm>
          <a:prstGeom prst="roundRect">
            <a:avLst>
              <a:gd name="adj" fmla="val 1759"/>
            </a:avLst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D6F694F-D89A-57DA-4D5C-752A49293188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96270EBB-E4D5-F2F9-C788-E2F61102F3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34800" y="3812824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12" name="Text Placeholder 21">
            <a:extLst>
              <a:ext uri="{FF2B5EF4-FFF2-40B4-BE49-F238E27FC236}">
                <a16:creationId xmlns:a16="http://schemas.microsoft.com/office/drawing/2014/main" id="{71DE474E-AC7B-2A23-1573-EAE4FED92CF5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4800" y="4088144"/>
            <a:ext cx="2718594" cy="2149144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 sem.</a:t>
            </a: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D3CC2482-27F1-7A8E-B0C2-9E763FB71BC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34800" y="1380709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0" name="Text Placeholder 21">
            <a:extLst>
              <a:ext uri="{FF2B5EF4-FFF2-40B4-BE49-F238E27FC236}">
                <a16:creationId xmlns:a16="http://schemas.microsoft.com/office/drawing/2014/main" id="{6AA55DCC-64E3-CC0F-CB1E-9011CB92086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34800" y="1663680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5D522748-D50C-63F3-6AAE-C4E777422B26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34800" y="2577913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3EC29113-84D6-559E-D61E-D9F502AF4808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34800" y="2860884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CA2D84B-37E4-CA1C-69D9-8B3D5104CF8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20190288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xt Image - Lap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afbeelding 7" descr="Afbeelding met monitor, zitten, televisie, scherm&#10;&#10;Automatisch gegenereerde beschrijving">
            <a:extLst>
              <a:ext uri="{FF2B5EF4-FFF2-40B4-BE49-F238E27FC236}">
                <a16:creationId xmlns:a16="http://schemas.microsoft.com/office/drawing/2014/main" id="{77560F5F-EDFB-FBFA-2522-44E07B4826F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01881" y="1172134"/>
            <a:ext cx="8643723" cy="5206004"/>
          </a:xfrm>
          <a:prstGeom prst="rect">
            <a:avLst/>
          </a:prstGeom>
          <a:effectLst>
            <a:outerShdw blurRad="127000" dist="127000" dir="5400000" sx="95000" sy="95000" rotWithShape="0">
              <a:prstClr val="black">
                <a:alpha val="20000"/>
              </a:prstClr>
            </a:outerShdw>
          </a:effectLst>
        </p:spPr>
      </p:pic>
      <p:sp>
        <p:nvSpPr>
          <p:cNvPr id="9" name="Picture Placeholder 17">
            <a:extLst>
              <a:ext uri="{FF2B5EF4-FFF2-40B4-BE49-F238E27FC236}">
                <a16:creationId xmlns:a16="http://schemas.microsoft.com/office/drawing/2014/main" id="{07E0CE24-C618-AA1C-2D9D-44DE850B19B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99999" y="1683955"/>
            <a:ext cx="6317077" cy="39545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400" b="0" i="0">
                <a:solidFill>
                  <a:srgbClr val="3C3C3B"/>
                </a:solidFill>
                <a:latin typeface="FF DIN Pro for IIC Medium" panose="020B0504020201010104" pitchFamily="34" charset="0"/>
                <a:ea typeface="FF DIN Pro for IIC Medium" panose="020B0504020201010104" pitchFamily="34" charset="0"/>
                <a:cs typeface="FF DIN Pro for IIC Medium" panose="020B0504020201010104" pitchFamily="34" charset="0"/>
              </a:defRPr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B6605BDA-BA8C-D7C1-629B-2CA46C9B2BE1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D6763E19-EE7A-2336-8AEA-8BE10CE850C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34800" y="3812824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18" name="Text Placeholder 21">
            <a:extLst>
              <a:ext uri="{FF2B5EF4-FFF2-40B4-BE49-F238E27FC236}">
                <a16:creationId xmlns:a16="http://schemas.microsoft.com/office/drawing/2014/main" id="{939910DF-171D-9798-1FB9-74C29E9888D5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4800" y="4088144"/>
            <a:ext cx="2718594" cy="2149144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 sem.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D38C092-0D50-724D-45F1-14587CD8333B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34800" y="1380709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0" name="Text Placeholder 21">
            <a:extLst>
              <a:ext uri="{FF2B5EF4-FFF2-40B4-BE49-F238E27FC236}">
                <a16:creationId xmlns:a16="http://schemas.microsoft.com/office/drawing/2014/main" id="{76D1AC19-72E6-773D-E637-45AB0C7D075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34800" y="1663680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B76ED427-EDC9-7247-1061-6C2BBF98B70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34800" y="2577913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3F31AD48-65CB-F486-83C1-D4C5FB1668A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34800" y="2860884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F5EB800-770E-183C-B8A1-296E0047C09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9540988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xt Image - Web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2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DCACE59F-A1D6-9ACF-9194-A774BBA799C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4337" y="1396804"/>
            <a:ext cx="6624637" cy="4830464"/>
          </a:xfrm>
          <a:prstGeom prst="rect">
            <a:avLst/>
          </a:prstGeom>
          <a:effectLst>
            <a:outerShdw blurRad="127000" dist="127000" dir="5400000" sx="95000" sy="95000" rotWithShape="0">
              <a:prstClr val="black">
                <a:alpha val="20000"/>
              </a:prstClr>
            </a:outerShdw>
          </a:effectLst>
        </p:spPr>
      </p:pic>
      <p:sp>
        <p:nvSpPr>
          <p:cNvPr id="3" name="Picture Placeholder 17">
            <a:extLst>
              <a:ext uri="{FF2B5EF4-FFF2-40B4-BE49-F238E27FC236}">
                <a16:creationId xmlns:a16="http://schemas.microsoft.com/office/drawing/2014/main" id="{2412AEDC-A86B-FE1A-55F1-5B4118C00A7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24337" y="1639085"/>
            <a:ext cx="6624637" cy="45727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1400" b="0" i="0">
                <a:solidFill>
                  <a:srgbClr val="3C3C3B"/>
                </a:solidFill>
                <a:latin typeface="FF DIN Pro for IIC" panose="020B0504020201010104" pitchFamily="34" charset="0"/>
                <a:ea typeface="FF DIN Pro for IIC" panose="020B0504020201010104" pitchFamily="34" charset="0"/>
                <a:cs typeface="FF DIN Pro for IIC" panose="020B0504020201010104" pitchFamily="34" charset="0"/>
              </a:defRPr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10" name="Tijdelijke aanduiding voor tekst 4">
            <a:extLst>
              <a:ext uri="{FF2B5EF4-FFF2-40B4-BE49-F238E27FC236}">
                <a16:creationId xmlns:a16="http://schemas.microsoft.com/office/drawing/2014/main" id="{98E82645-AC41-0D99-3CBB-01DE226BC81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653114" y="1564576"/>
            <a:ext cx="1525389" cy="14901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400">
                <a:solidFill>
                  <a:srgbClr val="3C3C3B"/>
                </a:solidFill>
              </a:defRPr>
            </a:lvl1pPr>
          </a:lstStyle>
          <a:p>
            <a:pPr lvl="0"/>
            <a:r>
              <a:rPr lang="en-US" dirty="0"/>
              <a:t>Place the website address here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720E616-1108-451E-C0F3-5A16BCA57B32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CED00934-7AD9-7FAD-0275-C755BA3C61F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34800" y="3812824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19" name="Text Placeholder 21">
            <a:extLst>
              <a:ext uri="{FF2B5EF4-FFF2-40B4-BE49-F238E27FC236}">
                <a16:creationId xmlns:a16="http://schemas.microsoft.com/office/drawing/2014/main" id="{055F654E-DA17-8890-5992-29D1078EBC8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4800" y="4088144"/>
            <a:ext cx="2718594" cy="2149144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 sem.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4422FA08-ACDF-D8D0-2BD7-AFE6A9EADDF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34800" y="1380709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FE7A1ECB-0D57-EF05-4F60-BA4AD03FE45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34800" y="1663680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5E02014B-B033-9DA8-8F4F-4272F0C7B17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34800" y="2577913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D77AC455-C617-2EEF-D049-491506E4A9E8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34800" y="2860884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CA8A471-2090-1882-B190-3F58643301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17086582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xt Video - Mobile x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2" descr="Afbeelding met monitor, binnen, elektronica, zitten&#10;&#10;Automatisch gegenereerde beschrijving">
            <a:extLst>
              <a:ext uri="{FF2B5EF4-FFF2-40B4-BE49-F238E27FC236}">
                <a16:creationId xmlns:a16="http://schemas.microsoft.com/office/drawing/2014/main" id="{6F9C93E9-0155-B405-098A-E8A4FF7D335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5895" y="1235052"/>
            <a:ext cx="2736851" cy="5188264"/>
          </a:xfrm>
          <a:prstGeom prst="rect">
            <a:avLst/>
          </a:prstGeom>
          <a:effectLst>
            <a:outerShdw blurRad="127000" dist="127000" dir="5400000" sx="95000" sy="95000" rotWithShape="0">
              <a:prstClr val="black">
                <a:alpha val="20000"/>
              </a:prstClr>
            </a:outerShdw>
          </a:effectLst>
        </p:spPr>
      </p:pic>
      <p:sp>
        <p:nvSpPr>
          <p:cNvPr id="2" name="Tijdelijke aanduiding voor media 3">
            <a:extLst>
              <a:ext uri="{FF2B5EF4-FFF2-40B4-BE49-F238E27FC236}">
                <a16:creationId xmlns:a16="http://schemas.microsoft.com/office/drawing/2014/main" id="{9B428016-E24D-A4B0-3453-6C86EB2A47A4}"/>
              </a:ext>
            </a:extLst>
          </p:cNvPr>
          <p:cNvSpPr>
            <a:spLocks noGrp="1" noChangeAspect="1"/>
          </p:cNvSpPr>
          <p:nvPr>
            <p:ph type="media" sz="quarter" idx="23" hasCustomPrompt="1"/>
          </p:nvPr>
        </p:nvSpPr>
        <p:spPr>
          <a:xfrm>
            <a:off x="4341600" y="1497600"/>
            <a:ext cx="2165349" cy="4672800"/>
          </a:xfrm>
          <a:prstGeom prst="roundRect">
            <a:avLst>
              <a:gd name="adj" fmla="val 1001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latin typeface="FF DIN Pro for IIC" panose="020B0504020201010104" pitchFamily="34" charset="0"/>
              </a:defRPr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Video</a:t>
            </a:r>
          </a:p>
        </p:txBody>
      </p:sp>
      <p:pic>
        <p:nvPicPr>
          <p:cNvPr id="10" name="Afbeelding 2" descr="Afbeelding met monitor, binnen, elektronica, zitten&#10;&#10;Automatisch gegenereerde beschrijving">
            <a:extLst>
              <a:ext uri="{FF2B5EF4-FFF2-40B4-BE49-F238E27FC236}">
                <a16:creationId xmlns:a16="http://schemas.microsoft.com/office/drawing/2014/main" id="{CF37F48F-C51C-A05B-4062-08B87B2F721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8070" y="1235052"/>
            <a:ext cx="2736851" cy="5188264"/>
          </a:xfrm>
          <a:prstGeom prst="rect">
            <a:avLst/>
          </a:prstGeom>
          <a:effectLst>
            <a:outerShdw blurRad="127000" dist="127000" dir="5400000" sx="95000" sy="95000" rotWithShape="0">
              <a:prstClr val="black">
                <a:alpha val="20000"/>
              </a:prstClr>
            </a:outerShdw>
          </a:effectLst>
        </p:spPr>
      </p:pic>
      <p:pic>
        <p:nvPicPr>
          <p:cNvPr id="15" name="Afbeelding 2" descr="Afbeelding met monitor, binnen, elektronica, zitten&#10;&#10;Automatisch gegenereerde beschrijving">
            <a:extLst>
              <a:ext uri="{FF2B5EF4-FFF2-40B4-BE49-F238E27FC236}">
                <a16:creationId xmlns:a16="http://schemas.microsoft.com/office/drawing/2014/main" id="{6B4B7C6F-849E-99B2-8EC4-EC07B7BE0DF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0519" y="1235052"/>
            <a:ext cx="2736851" cy="5188264"/>
          </a:xfrm>
          <a:prstGeom prst="rect">
            <a:avLst/>
          </a:prstGeom>
          <a:effectLst>
            <a:outerShdw blurRad="127000" dist="127000" dir="5400000" sx="95000" sy="95000" rotWithShape="0">
              <a:prstClr val="black">
                <a:alpha val="20000"/>
              </a:prstClr>
            </a:outerShdw>
          </a:effectLst>
        </p:spPr>
      </p:pic>
      <p:sp>
        <p:nvSpPr>
          <p:cNvPr id="3" name="Tijdelijke aanduiding voor media 3">
            <a:extLst>
              <a:ext uri="{FF2B5EF4-FFF2-40B4-BE49-F238E27FC236}">
                <a16:creationId xmlns:a16="http://schemas.microsoft.com/office/drawing/2014/main" id="{E228EDEE-1645-81B1-85AD-753BE779D2BB}"/>
              </a:ext>
            </a:extLst>
          </p:cNvPr>
          <p:cNvSpPr>
            <a:spLocks noGrp="1" noChangeAspect="1"/>
          </p:cNvSpPr>
          <p:nvPr>
            <p:ph type="media" sz="quarter" idx="24" hasCustomPrompt="1"/>
          </p:nvPr>
        </p:nvSpPr>
        <p:spPr>
          <a:xfrm>
            <a:off x="6922800" y="1497600"/>
            <a:ext cx="2165349" cy="4672800"/>
          </a:xfrm>
          <a:prstGeom prst="roundRect">
            <a:avLst>
              <a:gd name="adj" fmla="val 1001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latin typeface="FF DIN Pro for IIC" panose="020B0504020201010104" pitchFamily="34" charset="0"/>
              </a:defRPr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Video</a:t>
            </a:r>
          </a:p>
        </p:txBody>
      </p:sp>
      <p:sp>
        <p:nvSpPr>
          <p:cNvPr id="11" name="Tijdelijke aanduiding voor media 3">
            <a:extLst>
              <a:ext uri="{FF2B5EF4-FFF2-40B4-BE49-F238E27FC236}">
                <a16:creationId xmlns:a16="http://schemas.microsoft.com/office/drawing/2014/main" id="{FA316E8F-B678-9FAD-B5C3-26D110ADEF51}"/>
              </a:ext>
            </a:extLst>
          </p:cNvPr>
          <p:cNvSpPr>
            <a:spLocks noGrp="1" noChangeAspect="1"/>
          </p:cNvSpPr>
          <p:nvPr>
            <p:ph type="media" sz="quarter" idx="25" hasCustomPrompt="1"/>
          </p:nvPr>
        </p:nvSpPr>
        <p:spPr>
          <a:xfrm>
            <a:off x="9486000" y="1497600"/>
            <a:ext cx="2165349" cy="4672800"/>
          </a:xfrm>
          <a:prstGeom prst="roundRect">
            <a:avLst>
              <a:gd name="adj" fmla="val 1001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latin typeface="FF DIN Pro for IIC" panose="020B0504020201010104" pitchFamily="34" charset="0"/>
              </a:defRPr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Video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9392694-AD9F-4EC4-E951-EAF2D6788045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44960BB4-B046-A840-17C6-EBA9E2E32798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34800" y="3812824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D4308CB5-08D8-55C6-0A3E-08EA08ACFC7D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4800" y="4088144"/>
            <a:ext cx="2718594" cy="2149144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 sem.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EC3D9998-51DC-7BC4-6B40-0F92B53FD69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34800" y="1380709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18" name="Text Placeholder 21">
            <a:extLst>
              <a:ext uri="{FF2B5EF4-FFF2-40B4-BE49-F238E27FC236}">
                <a16:creationId xmlns:a16="http://schemas.microsoft.com/office/drawing/2014/main" id="{D8BC8598-DBF1-649E-66A7-1E6160289369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34800" y="1663680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C6C1E901-821F-5665-BB30-26210C205292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34800" y="2577913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0" name="Text Placeholder 21">
            <a:extLst>
              <a:ext uri="{FF2B5EF4-FFF2-40B4-BE49-F238E27FC236}">
                <a16:creationId xmlns:a16="http://schemas.microsoft.com/office/drawing/2014/main" id="{ABBDDFB7-4290-A618-9E48-6A531CA7AC3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34800" y="2860884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4FCA5E7-1AC3-3B21-EFF0-15E41DF880B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15794942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xt Video - Mobile 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2" descr="Afbeelding met monitor, binnen, elektronica, zitten&#10;&#10;Automatisch gegenereerde beschrijving">
            <a:extLst>
              <a:ext uri="{FF2B5EF4-FFF2-40B4-BE49-F238E27FC236}">
                <a16:creationId xmlns:a16="http://schemas.microsoft.com/office/drawing/2014/main" id="{6F9C93E9-0155-B405-098A-E8A4FF7D335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5887" y="1235052"/>
            <a:ext cx="2736851" cy="5188264"/>
          </a:xfrm>
          <a:prstGeom prst="rect">
            <a:avLst/>
          </a:prstGeom>
          <a:effectLst>
            <a:outerShdw blurRad="127000" dist="127000" dir="5400000" sx="95000" sy="95000" rotWithShape="0">
              <a:prstClr val="black">
                <a:alpha val="20000"/>
              </a:prstClr>
            </a:outerShdw>
          </a:effectLst>
        </p:spPr>
      </p:pic>
      <p:pic>
        <p:nvPicPr>
          <p:cNvPr id="10" name="Afbeelding 2" descr="Afbeelding met monitor, binnen, elektronica, zitten&#10;&#10;Automatisch gegenereerde beschrijving">
            <a:extLst>
              <a:ext uri="{FF2B5EF4-FFF2-40B4-BE49-F238E27FC236}">
                <a16:creationId xmlns:a16="http://schemas.microsoft.com/office/drawing/2014/main" id="{CF37F48F-C51C-A05B-4062-08B87B2F721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8063" y="1235052"/>
            <a:ext cx="2736851" cy="5188264"/>
          </a:xfrm>
          <a:prstGeom prst="rect">
            <a:avLst/>
          </a:prstGeom>
          <a:effectLst>
            <a:outerShdw blurRad="127000" dist="127000" dir="5400000" sx="95000" sy="95000" rotWithShape="0">
              <a:prstClr val="black">
                <a:alpha val="20000"/>
              </a:prstClr>
            </a:outerShdw>
          </a:effectLst>
        </p:spPr>
      </p:pic>
      <p:sp>
        <p:nvSpPr>
          <p:cNvPr id="3" name="Tijdelijke aanduiding voor media 3">
            <a:extLst>
              <a:ext uri="{FF2B5EF4-FFF2-40B4-BE49-F238E27FC236}">
                <a16:creationId xmlns:a16="http://schemas.microsoft.com/office/drawing/2014/main" id="{A2020FB6-30C9-C455-2C64-E8AAA22BA3A3}"/>
              </a:ext>
            </a:extLst>
          </p:cNvPr>
          <p:cNvSpPr>
            <a:spLocks noGrp="1" noChangeAspect="1"/>
          </p:cNvSpPr>
          <p:nvPr>
            <p:ph type="media" sz="quarter" idx="23" hasCustomPrompt="1"/>
          </p:nvPr>
        </p:nvSpPr>
        <p:spPr>
          <a:xfrm>
            <a:off x="5454000" y="1497600"/>
            <a:ext cx="2165349" cy="4672800"/>
          </a:xfrm>
          <a:prstGeom prst="roundRect">
            <a:avLst>
              <a:gd name="adj" fmla="val 1001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latin typeface="FF DIN Pro for IIC" panose="020B0504020201010104" pitchFamily="34" charset="0"/>
              </a:defRPr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Video</a:t>
            </a:r>
          </a:p>
        </p:txBody>
      </p:sp>
      <p:sp>
        <p:nvSpPr>
          <p:cNvPr id="11" name="Tijdelijke aanduiding voor media 3">
            <a:extLst>
              <a:ext uri="{FF2B5EF4-FFF2-40B4-BE49-F238E27FC236}">
                <a16:creationId xmlns:a16="http://schemas.microsoft.com/office/drawing/2014/main" id="{100934DC-1C89-8D5A-7431-DCD4427D4785}"/>
              </a:ext>
            </a:extLst>
          </p:cNvPr>
          <p:cNvSpPr>
            <a:spLocks noGrp="1" noChangeAspect="1"/>
          </p:cNvSpPr>
          <p:nvPr>
            <p:ph type="media" sz="quarter" idx="24" hasCustomPrompt="1"/>
          </p:nvPr>
        </p:nvSpPr>
        <p:spPr>
          <a:xfrm>
            <a:off x="8514000" y="1497600"/>
            <a:ext cx="2165349" cy="4672800"/>
          </a:xfrm>
          <a:prstGeom prst="roundRect">
            <a:avLst>
              <a:gd name="adj" fmla="val 1001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latin typeface="FF DIN Pro for IIC" panose="020B0504020201010104" pitchFamily="34" charset="0"/>
              </a:defRPr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Video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86C5486F-A69A-6934-5948-4A9E818D9381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7252C65B-967F-6332-1001-D6FA906704F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34800" y="3812824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83F7B65C-B04C-AC63-B059-723485E9C61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4800" y="4088144"/>
            <a:ext cx="2718594" cy="2149144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 sem.</a:t>
            </a:r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02BAE188-2BB6-EF8C-C87E-B486680B4E9E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34800" y="1380709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5D03274-5ED3-1DD1-0264-9E779E25314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34800" y="1663680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F738F17C-1398-2AB6-80FB-FDBC047337B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34800" y="2577913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E56ACA5E-70F0-01E1-0FCB-03ACA8AC280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34800" y="2860884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09D2AF6-FD80-21F1-29C0-CCB798BBC61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18530636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xt Video - Tab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16" descr="Afbeelding met foto, monitor, zitten, teken&#10;&#10;Automatisch gegenereerde beschrijving">
            <a:extLst>
              <a:ext uri="{FF2B5EF4-FFF2-40B4-BE49-F238E27FC236}">
                <a16:creationId xmlns:a16="http://schemas.microsoft.com/office/drawing/2014/main" id="{39B7D9FF-8E2C-A04A-A475-272EEC6DF9D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106978" y="457771"/>
            <a:ext cx="5302479" cy="6655161"/>
          </a:xfrm>
          <a:prstGeom prst="rect">
            <a:avLst/>
          </a:prstGeom>
          <a:effectLst>
            <a:outerShdw blurRad="127000" dist="127000" dir="5400000" sx="95000" sy="95000" rotWithShape="0">
              <a:prstClr val="black">
                <a:alpha val="20000"/>
              </a:prstClr>
            </a:outerShdw>
          </a:effectLst>
        </p:spPr>
      </p:pic>
      <p:sp>
        <p:nvSpPr>
          <p:cNvPr id="9" name="Tijdelijke aanduiding voor media 3">
            <a:extLst>
              <a:ext uri="{FF2B5EF4-FFF2-40B4-BE49-F238E27FC236}">
                <a16:creationId xmlns:a16="http://schemas.microsoft.com/office/drawing/2014/main" id="{FEFAE51D-F224-92F0-B5BF-40B541EFF4AC}"/>
              </a:ext>
            </a:extLst>
          </p:cNvPr>
          <p:cNvSpPr>
            <a:spLocks noGrp="1" noChangeAspect="1"/>
          </p:cNvSpPr>
          <p:nvPr>
            <p:ph type="media" sz="quarter" idx="26" hasCustomPrompt="1"/>
          </p:nvPr>
        </p:nvSpPr>
        <p:spPr>
          <a:xfrm>
            <a:off x="4786556" y="2148327"/>
            <a:ext cx="5958459" cy="33516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latin typeface="FF DIN Pro for IIC" panose="020B0504020201010104" pitchFamily="34" charset="0"/>
              </a:defRPr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Video</a:t>
            </a:r>
          </a:p>
        </p:txBody>
      </p:sp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FD3FD07C-092A-4347-A7F2-1D0E2B917A3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34800" y="3812824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52C25075-40FB-B425-10FD-D345D3AAD4D5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4800" y="4088144"/>
            <a:ext cx="2718594" cy="2149144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 sem.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5BB3D7F5-D6DC-A5E5-4D78-BDD42B019531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34800" y="1380709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0F0E0439-3069-A52A-4B41-923601B9F4B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34800" y="1663680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sp>
        <p:nvSpPr>
          <p:cNvPr id="18" name="Text Placeholder 18">
            <a:extLst>
              <a:ext uri="{FF2B5EF4-FFF2-40B4-BE49-F238E27FC236}">
                <a16:creationId xmlns:a16="http://schemas.microsoft.com/office/drawing/2014/main" id="{3176495F-E566-A05F-E5C3-E4E487D23DE6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34800" y="2577913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19" name="Text Placeholder 21">
            <a:extLst>
              <a:ext uri="{FF2B5EF4-FFF2-40B4-BE49-F238E27FC236}">
                <a16:creationId xmlns:a16="http://schemas.microsoft.com/office/drawing/2014/main" id="{76FCC67A-F3B1-4C86-E35F-242A43C9789D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34800" y="2860884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3ECA82BE-B766-3DC5-A2EB-43FF9ED26EBC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56647486-11E7-77B5-6F6A-F80A960EB96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20714297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xt Video - Lap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afbeelding 7" descr="Afbeelding met monitor, zitten, televisie, scherm&#10;&#10;Automatisch gegenereerde beschrijving">
            <a:extLst>
              <a:ext uri="{FF2B5EF4-FFF2-40B4-BE49-F238E27FC236}">
                <a16:creationId xmlns:a16="http://schemas.microsoft.com/office/drawing/2014/main" id="{77560F5F-EDFB-FBFA-2522-44E07B4826F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01881" y="1172134"/>
            <a:ext cx="8643723" cy="5206004"/>
          </a:xfrm>
          <a:prstGeom prst="rect">
            <a:avLst/>
          </a:prstGeom>
          <a:effectLst>
            <a:outerShdw blurRad="127000" dist="127000" dir="5400000" sx="95000" sy="95000" rotWithShape="0">
              <a:prstClr val="black">
                <a:alpha val="20000"/>
              </a:prstClr>
            </a:outerShdw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D3FE393-C305-5E76-EF5C-5AC0DA557D3C}"/>
              </a:ext>
            </a:extLst>
          </p:cNvPr>
          <p:cNvSpPr/>
          <p:nvPr/>
        </p:nvSpPr>
        <p:spPr>
          <a:xfrm>
            <a:off x="4477544" y="1648047"/>
            <a:ext cx="6340456" cy="3987209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jdelijke aanduiding voor media 3">
            <a:extLst>
              <a:ext uri="{FF2B5EF4-FFF2-40B4-BE49-F238E27FC236}">
                <a16:creationId xmlns:a16="http://schemas.microsoft.com/office/drawing/2014/main" id="{819FFF8B-AC33-8305-1004-6031FA66A02C}"/>
              </a:ext>
            </a:extLst>
          </p:cNvPr>
          <p:cNvSpPr>
            <a:spLocks noGrp="1" noChangeAspect="1"/>
          </p:cNvSpPr>
          <p:nvPr>
            <p:ph type="media" sz="quarter" idx="24" hasCustomPrompt="1"/>
          </p:nvPr>
        </p:nvSpPr>
        <p:spPr>
          <a:xfrm>
            <a:off x="4500000" y="1876186"/>
            <a:ext cx="6318000" cy="35538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latin typeface="FF DIN Pro for IIC" panose="020B0504020201010104" pitchFamily="34" charset="0"/>
              </a:defRPr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Video</a:t>
            </a:r>
          </a:p>
        </p:txBody>
      </p:sp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D63B0189-D4D9-8B07-A497-DAB9FC5B9AE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34800" y="3812824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12" name="Text Placeholder 21">
            <a:extLst>
              <a:ext uri="{FF2B5EF4-FFF2-40B4-BE49-F238E27FC236}">
                <a16:creationId xmlns:a16="http://schemas.microsoft.com/office/drawing/2014/main" id="{808C4392-8966-0B03-2324-4AF5D459B071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4800" y="4088144"/>
            <a:ext cx="2718594" cy="2149144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 dirty="0"/>
              <a:t>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 sem.</a:t>
            </a:r>
          </a:p>
        </p:txBody>
      </p:sp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2963DE66-B130-DE0A-FC3E-5E54C5A42FB3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34800" y="1380709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B9A93B58-FF6A-8FDF-A1BA-1CAEFEE81DB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34800" y="1663680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4CE3ECE4-7DF2-A3CA-C847-CB9C32379CD7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34800" y="2577913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F0AEF288-08E6-EE63-7054-1E5ACFEE4B4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34800" y="2860884"/>
            <a:ext cx="2718594" cy="3819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3000" b="1" i="0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01234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03725F4-09E3-E621-5BD0-AB46B2B6A20B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B667E3D-000C-DA51-C817-895EBD39AB1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22373480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-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00B23A-8309-8179-2FE9-DDC496B5B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7325" y="639998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03CAB-AB43-4782-B779-10C13BEA8F5B}" type="slidenum">
              <a:rPr lang="sv-SE" smtClean="0"/>
              <a:t>‹#›</a:t>
            </a:fld>
            <a:endParaRPr lang="sv-SE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B556A2D-7910-856D-7AF2-992F639CA4D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64196"/>
          </a:solidFill>
        </p:spPr>
        <p:txBody>
          <a:bodyPr anchor="ctr"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887E6EA-ED87-3C62-27C4-C3934FF6BD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50525" y="367200"/>
            <a:ext cx="270000" cy="236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0398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 -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00B23A-8309-8179-2FE9-DDC496B5B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7325" y="6509807"/>
            <a:ext cx="2743200" cy="170334"/>
          </a:xfrm>
          <a:prstGeom prst="rect">
            <a:avLst/>
          </a:prstGeom>
        </p:spPr>
        <p:txBody>
          <a:bodyPr/>
          <a:lstStyle/>
          <a:p>
            <a:fld id="{77E03CAB-AB43-4782-B779-10C13BEA8F5B}" type="slidenum">
              <a:rPr lang="sv-SE" smtClean="0"/>
              <a:t>‹#›</a:t>
            </a:fld>
            <a:endParaRPr lang="sv-SE"/>
          </a:p>
        </p:txBody>
      </p:sp>
      <p:sp>
        <p:nvSpPr>
          <p:cNvPr id="7" name="Media Placeholder 6">
            <a:extLst>
              <a:ext uri="{FF2B5EF4-FFF2-40B4-BE49-F238E27FC236}">
                <a16:creationId xmlns:a16="http://schemas.microsoft.com/office/drawing/2014/main" id="{299B831A-B6B9-343E-C768-4502E578A99E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</p:spPr>
        <p:txBody>
          <a:bodyPr anchor="ctr"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  <a:lvl3pPr algn="ctr">
              <a:defRPr>
                <a:solidFill>
                  <a:schemeClr val="bg1"/>
                </a:solidFill>
              </a:defRPr>
            </a:lvl3pPr>
          </a:lstStyle>
          <a:p>
            <a:pPr lvl="2"/>
            <a:r>
              <a:rPr lang="en-GB" dirty="0"/>
              <a:t>Click to insert video</a:t>
            </a:r>
          </a:p>
        </p:txBody>
      </p:sp>
    </p:spTree>
    <p:extLst>
      <p:ext uri="{BB962C8B-B14F-4D97-AF65-F5344CB8AC3E}">
        <p14:creationId xmlns:p14="http://schemas.microsoft.com/office/powerpoint/2010/main" val="2993970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- Half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C5EC052-9220-A7DD-4837-60531ADDAF4B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3717BD8C-0D37-328B-53FD-B047E575F67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5602" cy="6858000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algn="ctr">
              <a:defRPr sz="2400" baseline="0">
                <a:latin typeface="FF DIN Pro for IIC" panose="020B0504020201010104" pitchFamily="34" charset="0"/>
              </a:defRPr>
            </a:lvl1pPr>
            <a:lvl3pPr algn="ctr">
              <a:defRPr>
                <a:solidFill>
                  <a:schemeClr val="bg1"/>
                </a:solidFill>
              </a:defRPr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902B8F76-6115-BBAC-7EFA-92A5535DD2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7201" y="748800"/>
            <a:ext cx="5334352" cy="101004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594000" rIns="144000" bIns="0">
            <a:spAutoFit/>
          </a:bodyPr>
          <a:lstStyle>
            <a:lvl1pPr indent="0">
              <a:defRPr sz="6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Section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DE83C817-1438-AD2A-7529-ADAB3C5DD9D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7201" y="1854000"/>
            <a:ext cx="5334352" cy="1010041"/>
          </a:xfrm>
          <a:prstGeom prst="rect">
            <a:avLst/>
          </a:prstGeom>
          <a:solidFill>
            <a:schemeClr val="tx1"/>
          </a:solidFill>
        </p:spPr>
        <p:txBody>
          <a:bodyPr wrap="square" lIns="144000" tIns="594000" rIns="144000" bIns="0">
            <a:spAutoFit/>
          </a:bodyPr>
          <a:lstStyle>
            <a:lvl1pPr indent="0">
              <a:defRPr sz="6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F1F346D4-C842-27B4-C846-C10BF61121F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67201" y="367200"/>
            <a:ext cx="5334352" cy="276567"/>
          </a:xfrm>
          <a:prstGeom prst="rect">
            <a:avLst/>
          </a:prstGeom>
          <a:solidFill>
            <a:schemeClr val="bg1"/>
          </a:solidFill>
        </p:spPr>
        <p:txBody>
          <a:bodyPr wrap="square" lIns="216000" tIns="90000" rIns="216000" bIns="36000">
            <a:spAutoFit/>
          </a:bodyPr>
          <a:lstStyle>
            <a:lvl1pPr indent="0">
              <a:lnSpc>
                <a:spcPts val="1120"/>
              </a:lnSpc>
              <a:defRPr sz="1200" b="1" i="0" cap="all" spc="100" baseline="0">
                <a:solidFill>
                  <a:schemeClr val="accent6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Sub headline Optional</a:t>
            </a:r>
          </a:p>
        </p:txBody>
      </p:sp>
    </p:spTree>
    <p:extLst>
      <p:ext uri="{BB962C8B-B14F-4D97-AF65-F5344CB8AC3E}">
        <p14:creationId xmlns:p14="http://schemas.microsoft.com/office/powerpoint/2010/main" val="23278067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7449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Background Col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B76DF19-B07F-A352-5475-F0EC3ABE9B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641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13FBE1F-B43E-4B60-8E69-40DB48FEF5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-103380" t="-29233" r="-3398" b="-3626"/>
          <a:stretch/>
        </p:blipFill>
        <p:spPr>
          <a:xfrm>
            <a:off x="0" y="0"/>
            <a:ext cx="12193200" cy="6858675"/>
          </a:xfrm>
          <a:prstGeom prst="rect">
            <a:avLst/>
          </a:prstGeom>
        </p:spPr>
      </p:pic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055B8E76-798A-63A4-5FFD-58E0728324A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800" y="392989"/>
            <a:ext cx="9540000" cy="66482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324000" rIns="144000" bIns="0" anchor="ctr" anchorCtr="0">
            <a:spAutoFit/>
          </a:bodyPr>
          <a:lstStyle>
            <a:lvl1pPr indent="0">
              <a:lnSpc>
                <a:spcPts val="2020"/>
              </a:lnSpc>
              <a:defRPr sz="4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Insert quote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9B22D4E8-664E-3DCD-60C2-71B72FAB2F3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4800" y="1178604"/>
            <a:ext cx="9540000" cy="66482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324000" rIns="144000" bIns="0" anchor="ctr" anchorCtr="0">
            <a:spAutoFit/>
          </a:bodyPr>
          <a:lstStyle>
            <a:lvl1pPr indent="0">
              <a:lnSpc>
                <a:spcPts val="2020"/>
              </a:lnSpc>
              <a:defRPr sz="4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Insert quote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D064F5E0-5522-2554-5D7C-63A095200A5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4800" y="1964219"/>
            <a:ext cx="9540000" cy="66482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324000" rIns="144000" bIns="0" anchor="ctr" anchorCtr="0">
            <a:spAutoFit/>
          </a:bodyPr>
          <a:lstStyle>
            <a:lvl1pPr indent="0">
              <a:lnSpc>
                <a:spcPts val="2020"/>
              </a:lnSpc>
              <a:defRPr sz="4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Insert quote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B35B31BA-4AE8-C2D2-3B78-C3817943FE8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34800" y="2749834"/>
            <a:ext cx="9540000" cy="66482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324000" rIns="144000" bIns="0" anchor="ctr" anchorCtr="0">
            <a:spAutoFit/>
          </a:bodyPr>
          <a:lstStyle>
            <a:lvl1pPr indent="0">
              <a:lnSpc>
                <a:spcPts val="2020"/>
              </a:lnSpc>
              <a:defRPr sz="4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Insert quote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6C865B53-642B-2AC9-C6F3-16C3505F27B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34800" y="3535449"/>
            <a:ext cx="9540000" cy="66482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324000" rIns="144000" bIns="0" anchor="ctr" anchorCtr="0">
            <a:spAutoFit/>
          </a:bodyPr>
          <a:lstStyle>
            <a:lvl1pPr indent="0">
              <a:lnSpc>
                <a:spcPts val="2020"/>
              </a:lnSpc>
              <a:defRPr sz="4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Insert quote</a:t>
            </a:r>
          </a:p>
        </p:txBody>
      </p:sp>
    </p:spTree>
    <p:extLst>
      <p:ext uri="{BB962C8B-B14F-4D97-AF65-F5344CB8AC3E}">
        <p14:creationId xmlns:p14="http://schemas.microsoft.com/office/powerpoint/2010/main" val="77725851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Backgrou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00B23A-8309-8179-2FE9-DDC496B5B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7325" y="6509807"/>
            <a:ext cx="2743200" cy="17033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03CAB-AB43-4782-B779-10C13BEA8F5B}" type="slidenum">
              <a:rPr lang="sv-SE" smtClean="0"/>
              <a:t>‹#›</a:t>
            </a:fld>
            <a:endParaRPr lang="sv-SE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B556A2D-7910-856D-7AF2-992F639CA4D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</p:spPr>
        <p:txBody>
          <a:bodyPr anchor="b" anchorCtr="0"/>
          <a:lstStyle>
            <a:lvl1pPr marL="0" indent="0" algn="ctr">
              <a:buFontTx/>
              <a:buNone/>
              <a:defRPr/>
            </a:lvl1pPr>
            <a:lvl3pPr algn="ctr">
              <a:defRPr/>
            </a:lvl3pPr>
          </a:lstStyle>
          <a:p>
            <a:pPr lvl="2"/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BD9AE25F-0135-7135-F58C-719BDC9D7F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800" y="392989"/>
            <a:ext cx="9540000" cy="66482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324000" rIns="144000" bIns="0" anchor="ctr" anchorCtr="0">
            <a:spAutoFit/>
          </a:bodyPr>
          <a:lstStyle>
            <a:lvl1pPr indent="0">
              <a:lnSpc>
                <a:spcPts val="2020"/>
              </a:lnSpc>
              <a:defRPr sz="4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Insert quote</a:t>
            </a:r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5D7AC80D-A312-453A-130F-5A2CC8E1E5B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4800" y="1178604"/>
            <a:ext cx="9540000" cy="66482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324000" rIns="144000" bIns="0" anchor="ctr" anchorCtr="0">
            <a:spAutoFit/>
          </a:bodyPr>
          <a:lstStyle>
            <a:lvl1pPr indent="0">
              <a:lnSpc>
                <a:spcPts val="2020"/>
              </a:lnSpc>
              <a:defRPr sz="4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Insert quote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5388A230-F815-4373-6E38-0EEFCF9B60E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4800" y="1964219"/>
            <a:ext cx="9540000" cy="66482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324000" rIns="144000" bIns="0" anchor="ctr" anchorCtr="0">
            <a:spAutoFit/>
          </a:bodyPr>
          <a:lstStyle>
            <a:lvl1pPr indent="0">
              <a:lnSpc>
                <a:spcPts val="2020"/>
              </a:lnSpc>
              <a:defRPr sz="4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Insert quote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1BDC0A91-BF12-5229-6A11-C6AE5C052BE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34800" y="2749834"/>
            <a:ext cx="9540000" cy="66482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324000" rIns="144000" bIns="0" anchor="ctr" anchorCtr="0">
            <a:spAutoFit/>
          </a:bodyPr>
          <a:lstStyle>
            <a:lvl1pPr indent="0">
              <a:lnSpc>
                <a:spcPts val="2020"/>
              </a:lnSpc>
              <a:defRPr sz="4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Insert quote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5B60EAE0-A12D-D9AD-2099-6A397215DCB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34800" y="3535449"/>
            <a:ext cx="9540000" cy="66482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324000" rIns="144000" bIns="0" anchor="ctr" anchorCtr="0">
            <a:spAutoFit/>
          </a:bodyPr>
          <a:lstStyle>
            <a:lvl1pPr indent="0">
              <a:lnSpc>
                <a:spcPts val="2020"/>
              </a:lnSpc>
              <a:defRPr sz="4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Insert quote</a:t>
            </a:r>
          </a:p>
        </p:txBody>
      </p:sp>
    </p:spTree>
    <p:extLst>
      <p:ext uri="{BB962C8B-B14F-4D97-AF65-F5344CB8AC3E}">
        <p14:creationId xmlns:p14="http://schemas.microsoft.com/office/powerpoint/2010/main" val="418834386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- Bad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36C462E-E781-4769-E47B-38D1F020A77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641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D6267686-5878-706A-13BB-539A1B79AB3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4800" y="2408400"/>
            <a:ext cx="11458088" cy="101004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594000" rIns="144000" bIns="0">
            <a:spAutoFit/>
          </a:bodyPr>
          <a:lstStyle>
            <a:lvl1pPr indent="0">
              <a:defRPr sz="6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60111CF2-3D93-0D8E-60AE-470E8D18B87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4800" y="3514732"/>
            <a:ext cx="11458088" cy="1010041"/>
          </a:xfrm>
          <a:prstGeom prst="rect">
            <a:avLst/>
          </a:prstGeom>
          <a:solidFill>
            <a:schemeClr val="bg1"/>
          </a:solidFill>
        </p:spPr>
        <p:txBody>
          <a:bodyPr wrap="square" lIns="144000" tIns="594000" rIns="144000" bIns="0">
            <a:spAutoFit/>
          </a:bodyPr>
          <a:lstStyle>
            <a:lvl1pPr indent="0">
              <a:defRPr sz="6000" b="1" i="0" cap="all" spc="100" baseline="0">
                <a:solidFill>
                  <a:schemeClr val="tx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9116376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744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46DCF05C-FA98-B39B-D90F-5707FE8FA6C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34800" y="1376363"/>
            <a:ext cx="5653087" cy="4875212"/>
          </a:xfrm>
          <a:prstGeom prst="rect">
            <a:avLst/>
          </a:prstGeom>
        </p:spPr>
        <p:txBody>
          <a:bodyPr lIns="0" tIns="0" rIns="0" bIns="0"/>
          <a:lstStyle>
            <a:lvl1pPr indent="0">
              <a:lnSpc>
                <a:spcPts val="3220"/>
              </a:lnSpc>
              <a:defRPr sz="2400" baseline="0"/>
            </a:lvl1pPr>
          </a:lstStyle>
          <a:p>
            <a:pPr lvl="0"/>
            <a:r>
              <a:rPr lang="en-GB" dirty="0"/>
              <a:t>Large 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endParaRPr lang="en-GB" dirty="0"/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DD7D063C-1340-FDC7-7C0F-EAF73D88B616}"/>
              </a:ext>
            </a:extLst>
          </p:cNvPr>
          <p:cNvSpPr>
            <a:spLocks noGrp="1"/>
          </p:cNvSpPr>
          <p:nvPr>
            <p:ph type="chart" sz="quarter" idx="38" hasCustomPrompt="1"/>
          </p:nvPr>
        </p:nvSpPr>
        <p:spPr>
          <a:xfrm>
            <a:off x="6167438" y="1376363"/>
            <a:ext cx="5653087" cy="4860925"/>
          </a:xfrm>
          <a:prstGeom prst="rect">
            <a:avLst/>
          </a:prstGeo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GB" dirty="0"/>
              <a:t>Click to insert chart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14312BA-FBF1-B19E-F692-907D7B1E1A3C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B22773C-3905-E456-A0E4-20D3CAD8864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278706135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 Placeholder 5">
            <a:extLst>
              <a:ext uri="{FF2B5EF4-FFF2-40B4-BE49-F238E27FC236}">
                <a16:creationId xmlns:a16="http://schemas.microsoft.com/office/drawing/2014/main" id="{267C3517-DB9C-CF86-1DE2-87DB7CF0BC6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34800" y="1376363"/>
            <a:ext cx="5653087" cy="2079625"/>
          </a:xfrm>
          <a:prstGeom prst="rect">
            <a:avLst/>
          </a:prstGeom>
        </p:spPr>
        <p:txBody>
          <a:bodyPr lIns="0" tIns="0" rIns="0" bIns="0"/>
          <a:lstStyle>
            <a:lvl1pPr indent="0">
              <a:lnSpc>
                <a:spcPts val="3220"/>
              </a:lnSpc>
              <a:defRPr sz="2400" baseline="0"/>
            </a:lvl1pPr>
          </a:lstStyle>
          <a:p>
            <a:pPr lvl="0"/>
            <a:r>
              <a:rPr lang="en-GB" dirty="0"/>
              <a:t>Large body text. Double click countries on map and edit fill colours.</a:t>
            </a:r>
          </a:p>
        </p:txBody>
      </p:sp>
      <p:sp>
        <p:nvSpPr>
          <p:cNvPr id="132" name="Text Placeholder 18">
            <a:extLst>
              <a:ext uri="{FF2B5EF4-FFF2-40B4-BE49-F238E27FC236}">
                <a16:creationId xmlns:a16="http://schemas.microsoft.com/office/drawing/2014/main" id="{9BA23CCE-6F83-A8A8-D865-5E1338AC9BB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34800" y="4143699"/>
            <a:ext cx="2698785" cy="26332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1820"/>
              </a:lnSpc>
              <a:spcAft>
                <a:spcPts val="200"/>
              </a:spcAft>
              <a:defRPr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133" name="Text Placeholder 21">
            <a:extLst>
              <a:ext uri="{FF2B5EF4-FFF2-40B4-BE49-F238E27FC236}">
                <a16:creationId xmlns:a16="http://schemas.microsoft.com/office/drawing/2014/main" id="{046BC985-89A4-BF76-E2C8-0042DF5BCF6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34800" y="4419019"/>
            <a:ext cx="3690143" cy="1818269"/>
          </a:xfrm>
          <a:prstGeom prst="rect">
            <a:avLst/>
          </a:prstGeom>
        </p:spPr>
        <p:txBody>
          <a:bodyPr lIns="0" tIns="0" rIns="0" bIns="0" numCol="2"/>
          <a:lstStyle>
            <a:lvl1pPr marL="273050" indent="-285750">
              <a:buClr>
                <a:schemeClr val="accent1"/>
              </a:buClr>
              <a:buFont typeface="Wingdings" pitchFamily="2" charset="2"/>
              <a:buChar char="§"/>
              <a:defRPr/>
            </a:lvl1pPr>
          </a:lstStyle>
          <a:p>
            <a:pPr lvl="0"/>
            <a:r>
              <a:rPr lang="en-GB" dirty="0"/>
              <a:t>Bullet</a:t>
            </a:r>
          </a:p>
          <a:p>
            <a:pPr lvl="0"/>
            <a:r>
              <a:rPr lang="en-GB" dirty="0"/>
              <a:t>Bullet</a:t>
            </a:r>
          </a:p>
          <a:p>
            <a:pPr lvl="0"/>
            <a:r>
              <a:rPr lang="en-GB" dirty="0"/>
              <a:t>Bullet</a:t>
            </a:r>
          </a:p>
          <a:p>
            <a:pPr lvl="0"/>
            <a:r>
              <a:rPr lang="en-GB" dirty="0"/>
              <a:t>Bullet</a:t>
            </a:r>
          </a:p>
          <a:p>
            <a:pPr lvl="0"/>
            <a:r>
              <a:rPr lang="en-GB" dirty="0"/>
              <a:t>Bullet</a:t>
            </a:r>
          </a:p>
          <a:p>
            <a:pPr lvl="0"/>
            <a:r>
              <a:rPr lang="en-GB" dirty="0"/>
              <a:t>Bullet</a:t>
            </a:r>
          </a:p>
          <a:p>
            <a:pPr lvl="0"/>
            <a:r>
              <a:rPr lang="en-GB" dirty="0"/>
              <a:t>Bullet</a:t>
            </a:r>
          </a:p>
          <a:p>
            <a:pPr lvl="0"/>
            <a:endParaRPr lang="en-GB" dirty="0"/>
          </a:p>
          <a:p>
            <a:pPr lvl="0"/>
            <a:r>
              <a:rPr lang="en-GB" dirty="0"/>
              <a:t>Bullet</a:t>
            </a:r>
          </a:p>
          <a:p>
            <a:pPr lvl="0"/>
            <a:r>
              <a:rPr lang="en-GB" dirty="0"/>
              <a:t>Bullet</a:t>
            </a:r>
          </a:p>
          <a:p>
            <a:pPr lvl="0"/>
            <a:r>
              <a:rPr lang="en-GB" dirty="0"/>
              <a:t>Bullet</a:t>
            </a:r>
          </a:p>
          <a:p>
            <a:pPr lvl="0"/>
            <a:r>
              <a:rPr lang="en-GB" dirty="0"/>
              <a:t>Bullet</a:t>
            </a:r>
          </a:p>
          <a:p>
            <a:pPr lvl="0"/>
            <a:r>
              <a:rPr lang="en-GB" dirty="0"/>
              <a:t>Bullet</a:t>
            </a:r>
          </a:p>
          <a:p>
            <a:pPr lvl="0"/>
            <a:r>
              <a:rPr lang="en-GB" dirty="0"/>
              <a:t>Bullet</a:t>
            </a:r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3EE6F48-4787-70E5-B737-48DC4A40CDC6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C2EE451-56F5-73E0-7A65-98CB6538E4D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265033223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tekst 8">
            <a:extLst>
              <a:ext uri="{FF2B5EF4-FFF2-40B4-BE49-F238E27FC236}">
                <a16:creationId xmlns:a16="http://schemas.microsoft.com/office/drawing/2014/main" id="{859207F7-5C35-9125-8649-91B326AA8F99}"/>
              </a:ext>
            </a:extLst>
          </p:cNvPr>
          <p:cNvSpPr txBox="1">
            <a:spLocks/>
          </p:cNvSpPr>
          <p:nvPr/>
        </p:nvSpPr>
        <p:spPr>
          <a:xfrm>
            <a:off x="592169" y="1680596"/>
            <a:ext cx="11223914" cy="4313939"/>
          </a:xfrm>
          <a:prstGeom prst="rect">
            <a:avLst/>
          </a:prstGeom>
        </p:spPr>
        <p:txBody>
          <a:bodyPr lIns="89871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l-NL" sz="1398" b="1">
              <a:solidFill>
                <a:schemeClr val="bg1"/>
              </a:solidFill>
              <a:latin typeface="FF DIN Pro for IIC" panose="020B0504020201010104" pitchFamily="34" charset="0"/>
            </a:endParaRP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12BB0CC-E184-7F7C-BFD6-C928C90D756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598613" y="1376363"/>
            <a:ext cx="882650" cy="304800"/>
          </a:xfrm>
          <a:prstGeom prst="rect">
            <a:avLst/>
          </a:prstGeom>
        </p:spPr>
        <p:txBody>
          <a:bodyPr/>
          <a:lstStyle>
            <a:lvl1pPr indent="0" algn="ctr">
              <a:defRPr sz="1000" b="1" i="0" cap="all" spc="0" baseline="0"/>
            </a:lvl1pPr>
          </a:lstStyle>
          <a:p>
            <a:pPr lvl="0"/>
            <a:r>
              <a:rPr lang="en-GB" dirty="0"/>
              <a:t>Column</a:t>
            </a:r>
          </a:p>
        </p:txBody>
      </p:sp>
      <p:sp>
        <p:nvSpPr>
          <p:cNvPr id="25" name="Text Placeholder 23">
            <a:extLst>
              <a:ext uri="{FF2B5EF4-FFF2-40B4-BE49-F238E27FC236}">
                <a16:creationId xmlns:a16="http://schemas.microsoft.com/office/drawing/2014/main" id="{F07047C2-D5C2-AE18-5DE3-8DEEED11D4D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484882" y="1376363"/>
            <a:ext cx="842893" cy="304800"/>
          </a:xfrm>
          <a:prstGeom prst="rect">
            <a:avLst/>
          </a:prstGeom>
        </p:spPr>
        <p:txBody>
          <a:bodyPr/>
          <a:lstStyle>
            <a:lvl1pPr indent="0" algn="ctr">
              <a:defRPr sz="1000" b="1" i="0" cap="all" spc="0" baseline="0"/>
            </a:lvl1pPr>
          </a:lstStyle>
          <a:p>
            <a:pPr lvl="0"/>
            <a:r>
              <a:rPr lang="en-GB" dirty="0"/>
              <a:t>Column</a:t>
            </a:r>
          </a:p>
        </p:txBody>
      </p:sp>
      <p:sp>
        <p:nvSpPr>
          <p:cNvPr id="26" name="Text Placeholder 23">
            <a:extLst>
              <a:ext uri="{FF2B5EF4-FFF2-40B4-BE49-F238E27FC236}">
                <a16:creationId xmlns:a16="http://schemas.microsoft.com/office/drawing/2014/main" id="{669DDF48-5899-C1C8-3F66-435F1C2639B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331394" y="1376363"/>
            <a:ext cx="842893" cy="304800"/>
          </a:xfrm>
          <a:prstGeom prst="rect">
            <a:avLst/>
          </a:prstGeom>
        </p:spPr>
        <p:txBody>
          <a:bodyPr/>
          <a:lstStyle>
            <a:lvl1pPr indent="0" algn="ctr">
              <a:defRPr sz="1000" b="1" i="0" cap="all" spc="0" baseline="0"/>
            </a:lvl1pPr>
          </a:lstStyle>
          <a:p>
            <a:pPr lvl="0"/>
            <a:r>
              <a:rPr lang="en-GB" dirty="0"/>
              <a:t>Column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328DBF6C-1BF8-B730-2C51-B39FF4C6574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177906" y="1376363"/>
            <a:ext cx="842893" cy="304800"/>
          </a:xfrm>
          <a:prstGeom prst="rect">
            <a:avLst/>
          </a:prstGeom>
        </p:spPr>
        <p:txBody>
          <a:bodyPr/>
          <a:lstStyle>
            <a:lvl1pPr indent="0" algn="ctr">
              <a:defRPr sz="1000" b="1" i="0" cap="all" spc="0" baseline="0"/>
            </a:lvl1pPr>
          </a:lstStyle>
          <a:p>
            <a:pPr lvl="0"/>
            <a:r>
              <a:rPr lang="en-GB" dirty="0"/>
              <a:t>Column</a:t>
            </a:r>
          </a:p>
        </p:txBody>
      </p:sp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FD33502C-CC3C-5D99-6799-1B4E6600C50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024418" y="1376363"/>
            <a:ext cx="842893" cy="304800"/>
          </a:xfrm>
          <a:prstGeom prst="rect">
            <a:avLst/>
          </a:prstGeom>
        </p:spPr>
        <p:txBody>
          <a:bodyPr/>
          <a:lstStyle>
            <a:lvl1pPr indent="0" algn="ctr">
              <a:defRPr sz="1000" b="1" i="0" cap="all" spc="0" baseline="0"/>
            </a:lvl1pPr>
          </a:lstStyle>
          <a:p>
            <a:pPr lvl="0"/>
            <a:r>
              <a:rPr lang="en-GB" dirty="0"/>
              <a:t>Column</a:t>
            </a:r>
          </a:p>
        </p:txBody>
      </p:sp>
      <p:sp>
        <p:nvSpPr>
          <p:cNvPr id="29" name="Text Placeholder 23">
            <a:extLst>
              <a:ext uri="{FF2B5EF4-FFF2-40B4-BE49-F238E27FC236}">
                <a16:creationId xmlns:a16="http://schemas.microsoft.com/office/drawing/2014/main" id="{071C8087-5448-7658-047F-E818C296E76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870930" y="1376363"/>
            <a:ext cx="842893" cy="304800"/>
          </a:xfrm>
          <a:prstGeom prst="rect">
            <a:avLst/>
          </a:prstGeom>
        </p:spPr>
        <p:txBody>
          <a:bodyPr/>
          <a:lstStyle>
            <a:lvl1pPr indent="0" algn="ctr">
              <a:defRPr sz="1000" b="1" i="0" cap="all" spc="0" baseline="0"/>
            </a:lvl1pPr>
          </a:lstStyle>
          <a:p>
            <a:pPr lvl="0"/>
            <a:r>
              <a:rPr lang="en-GB" dirty="0"/>
              <a:t>Column</a:t>
            </a:r>
          </a:p>
        </p:txBody>
      </p:sp>
      <p:sp>
        <p:nvSpPr>
          <p:cNvPr id="30" name="Text Placeholder 23">
            <a:extLst>
              <a:ext uri="{FF2B5EF4-FFF2-40B4-BE49-F238E27FC236}">
                <a16:creationId xmlns:a16="http://schemas.microsoft.com/office/drawing/2014/main" id="{E53D7255-EBAB-176A-232C-AA71A637E71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717442" y="1376363"/>
            <a:ext cx="842893" cy="304800"/>
          </a:xfrm>
          <a:prstGeom prst="rect">
            <a:avLst/>
          </a:prstGeom>
        </p:spPr>
        <p:txBody>
          <a:bodyPr/>
          <a:lstStyle>
            <a:lvl1pPr indent="0" algn="ctr">
              <a:defRPr sz="1000" b="1" i="0" cap="all" spc="0" baseline="0"/>
            </a:lvl1pPr>
          </a:lstStyle>
          <a:p>
            <a:pPr lvl="0"/>
            <a:r>
              <a:rPr lang="en-GB" dirty="0"/>
              <a:t>Column</a:t>
            </a:r>
          </a:p>
        </p:txBody>
      </p:sp>
      <p:sp>
        <p:nvSpPr>
          <p:cNvPr id="31" name="Text Placeholder 23">
            <a:extLst>
              <a:ext uri="{FF2B5EF4-FFF2-40B4-BE49-F238E27FC236}">
                <a16:creationId xmlns:a16="http://schemas.microsoft.com/office/drawing/2014/main" id="{1963CE25-F679-6A61-17C6-9D223C5383BF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563954" y="1376363"/>
            <a:ext cx="842893" cy="304800"/>
          </a:xfrm>
          <a:prstGeom prst="rect">
            <a:avLst/>
          </a:prstGeom>
        </p:spPr>
        <p:txBody>
          <a:bodyPr/>
          <a:lstStyle>
            <a:lvl1pPr indent="0" algn="ctr">
              <a:defRPr sz="1000" b="1" i="0" cap="all" spc="0" baseline="0"/>
            </a:lvl1pPr>
          </a:lstStyle>
          <a:p>
            <a:pPr lvl="0"/>
            <a:r>
              <a:rPr lang="en-GB" dirty="0"/>
              <a:t>Column</a:t>
            </a:r>
          </a:p>
        </p:txBody>
      </p:sp>
      <p:sp>
        <p:nvSpPr>
          <p:cNvPr id="32" name="Text Placeholder 23">
            <a:extLst>
              <a:ext uri="{FF2B5EF4-FFF2-40B4-BE49-F238E27FC236}">
                <a16:creationId xmlns:a16="http://schemas.microsoft.com/office/drawing/2014/main" id="{51D6D657-4BB8-73A5-03A5-07CB62C88A4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410466" y="1376363"/>
            <a:ext cx="842893" cy="304800"/>
          </a:xfrm>
          <a:prstGeom prst="rect">
            <a:avLst/>
          </a:prstGeom>
        </p:spPr>
        <p:txBody>
          <a:bodyPr/>
          <a:lstStyle>
            <a:lvl1pPr indent="0" algn="ctr">
              <a:defRPr sz="1000" b="1" i="0" cap="all" spc="0" baseline="0"/>
            </a:lvl1pPr>
          </a:lstStyle>
          <a:p>
            <a:pPr lvl="0"/>
            <a:r>
              <a:rPr lang="en-GB" dirty="0"/>
              <a:t>Column</a:t>
            </a:r>
          </a:p>
        </p:txBody>
      </p:sp>
      <p:sp>
        <p:nvSpPr>
          <p:cNvPr id="33" name="Text Placeholder 23">
            <a:extLst>
              <a:ext uri="{FF2B5EF4-FFF2-40B4-BE49-F238E27FC236}">
                <a16:creationId xmlns:a16="http://schemas.microsoft.com/office/drawing/2014/main" id="{A259F993-347D-40F4-FFC5-7D05BC940757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256978" y="1376363"/>
            <a:ext cx="842893" cy="304800"/>
          </a:xfrm>
          <a:prstGeom prst="rect">
            <a:avLst/>
          </a:prstGeom>
        </p:spPr>
        <p:txBody>
          <a:bodyPr/>
          <a:lstStyle>
            <a:lvl1pPr indent="0" algn="ctr">
              <a:defRPr sz="1000" b="1" i="0" cap="all" spc="0" baseline="0"/>
            </a:lvl1pPr>
          </a:lstStyle>
          <a:p>
            <a:pPr lvl="0"/>
            <a:r>
              <a:rPr lang="en-GB" dirty="0"/>
              <a:t>Column</a:t>
            </a:r>
          </a:p>
        </p:txBody>
      </p:sp>
      <p:sp>
        <p:nvSpPr>
          <p:cNvPr id="34" name="Text Placeholder 23">
            <a:extLst>
              <a:ext uri="{FF2B5EF4-FFF2-40B4-BE49-F238E27FC236}">
                <a16:creationId xmlns:a16="http://schemas.microsoft.com/office/drawing/2014/main" id="{5CE8E77D-6B7D-6B05-12EA-BABB05B0D77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0103490" y="1376363"/>
            <a:ext cx="842893" cy="304800"/>
          </a:xfrm>
          <a:prstGeom prst="rect">
            <a:avLst/>
          </a:prstGeom>
        </p:spPr>
        <p:txBody>
          <a:bodyPr/>
          <a:lstStyle>
            <a:lvl1pPr indent="0" algn="ctr">
              <a:defRPr sz="1000" b="1" i="0" cap="all" spc="0" baseline="0"/>
            </a:lvl1pPr>
          </a:lstStyle>
          <a:p>
            <a:pPr lvl="0"/>
            <a:r>
              <a:rPr lang="en-GB" dirty="0"/>
              <a:t>Column</a:t>
            </a:r>
          </a:p>
        </p:txBody>
      </p:sp>
      <p:sp>
        <p:nvSpPr>
          <p:cNvPr id="35" name="Text Placeholder 23">
            <a:extLst>
              <a:ext uri="{FF2B5EF4-FFF2-40B4-BE49-F238E27FC236}">
                <a16:creationId xmlns:a16="http://schemas.microsoft.com/office/drawing/2014/main" id="{500872B8-0621-5FDF-DF94-54D5403A61F9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10950005" y="1376363"/>
            <a:ext cx="842893" cy="304800"/>
          </a:xfrm>
          <a:prstGeom prst="rect">
            <a:avLst/>
          </a:prstGeom>
        </p:spPr>
        <p:txBody>
          <a:bodyPr/>
          <a:lstStyle>
            <a:lvl1pPr indent="0" algn="ctr">
              <a:defRPr sz="1000" b="1" i="0" cap="all" spc="0" baseline="0"/>
            </a:lvl1pPr>
          </a:lstStyle>
          <a:p>
            <a:pPr lvl="0"/>
            <a:r>
              <a:rPr lang="en-GB" dirty="0"/>
              <a:t>Column</a:t>
            </a:r>
          </a:p>
        </p:txBody>
      </p:sp>
      <p:sp>
        <p:nvSpPr>
          <p:cNvPr id="37" name="Text Placeholder 23">
            <a:extLst>
              <a:ext uri="{FF2B5EF4-FFF2-40B4-BE49-F238E27FC236}">
                <a16:creationId xmlns:a16="http://schemas.microsoft.com/office/drawing/2014/main" id="{5274B45A-9326-6CB1-1898-23365779DE8F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44847" y="1734582"/>
            <a:ext cx="1253765" cy="1055752"/>
          </a:xfrm>
          <a:prstGeom prst="rect">
            <a:avLst/>
          </a:prstGeom>
        </p:spPr>
        <p:txBody>
          <a:bodyPr anchor="ctr" anchorCtr="0"/>
          <a:lstStyle>
            <a:lvl1pPr indent="0" algn="ctr">
              <a:defRPr sz="10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Row</a:t>
            </a:r>
          </a:p>
        </p:txBody>
      </p:sp>
      <p:sp>
        <p:nvSpPr>
          <p:cNvPr id="38" name="Text Placeholder 23">
            <a:extLst>
              <a:ext uri="{FF2B5EF4-FFF2-40B4-BE49-F238E27FC236}">
                <a16:creationId xmlns:a16="http://schemas.microsoft.com/office/drawing/2014/main" id="{2BB76862-6D27-DF6A-344A-6EAF5CD3FDEE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44847" y="2931786"/>
            <a:ext cx="1253765" cy="593839"/>
          </a:xfrm>
          <a:prstGeom prst="rect">
            <a:avLst/>
          </a:prstGeom>
        </p:spPr>
        <p:txBody>
          <a:bodyPr anchor="ctr" anchorCtr="0"/>
          <a:lstStyle>
            <a:lvl1pPr indent="0" algn="ctr">
              <a:defRPr sz="10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Row</a:t>
            </a:r>
          </a:p>
        </p:txBody>
      </p:sp>
      <p:sp>
        <p:nvSpPr>
          <p:cNvPr id="39" name="Text Placeholder 23">
            <a:extLst>
              <a:ext uri="{FF2B5EF4-FFF2-40B4-BE49-F238E27FC236}">
                <a16:creationId xmlns:a16="http://schemas.microsoft.com/office/drawing/2014/main" id="{FC7F3DC4-5B9A-8CF3-932E-7ABBC479AC2A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344847" y="3535102"/>
            <a:ext cx="1253765" cy="1195300"/>
          </a:xfrm>
          <a:prstGeom prst="rect">
            <a:avLst/>
          </a:prstGeom>
        </p:spPr>
        <p:txBody>
          <a:bodyPr anchor="ctr" anchorCtr="0"/>
          <a:lstStyle>
            <a:lvl1pPr indent="0" algn="ctr">
              <a:defRPr sz="10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Row</a:t>
            </a:r>
          </a:p>
        </p:txBody>
      </p:sp>
      <p:sp>
        <p:nvSpPr>
          <p:cNvPr id="40" name="Text Placeholder 23">
            <a:extLst>
              <a:ext uri="{FF2B5EF4-FFF2-40B4-BE49-F238E27FC236}">
                <a16:creationId xmlns:a16="http://schemas.microsoft.com/office/drawing/2014/main" id="{5036E78E-69B7-227D-4DFA-CE5A5BFA181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344847" y="4741732"/>
            <a:ext cx="1253765" cy="593839"/>
          </a:xfrm>
          <a:prstGeom prst="rect">
            <a:avLst/>
          </a:prstGeom>
        </p:spPr>
        <p:txBody>
          <a:bodyPr anchor="ctr" anchorCtr="0"/>
          <a:lstStyle>
            <a:lvl1pPr indent="0" algn="ctr">
              <a:defRPr sz="10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Row</a:t>
            </a:r>
          </a:p>
        </p:txBody>
      </p:sp>
      <p:sp>
        <p:nvSpPr>
          <p:cNvPr id="41" name="Text Placeholder 23">
            <a:extLst>
              <a:ext uri="{FF2B5EF4-FFF2-40B4-BE49-F238E27FC236}">
                <a16:creationId xmlns:a16="http://schemas.microsoft.com/office/drawing/2014/main" id="{DB688CA7-BDA4-76F1-2789-66EE46E7F735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44847" y="5335621"/>
            <a:ext cx="1253765" cy="593839"/>
          </a:xfrm>
          <a:prstGeom prst="rect">
            <a:avLst/>
          </a:prstGeom>
        </p:spPr>
        <p:txBody>
          <a:bodyPr anchor="ctr" anchorCtr="0"/>
          <a:lstStyle>
            <a:lvl1pPr indent="0" algn="ctr">
              <a:defRPr sz="10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Row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96EEFFD-45E1-01E5-5D87-A232FC3826C4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5FE17EB-EE20-C4AF-5B0A-A9140B55BE9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72686557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 Slide -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00B23A-8309-8179-2FE9-DDC496B5B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7325" y="6399981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03CAB-AB43-4782-B779-10C13BEA8F5B}" type="slidenum">
              <a:rPr lang="sv-SE" smtClean="0"/>
              <a:t>‹#›</a:t>
            </a:fld>
            <a:endParaRPr lang="sv-S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3FCA05-713A-4D58-082E-5859895C9D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83704" t="-352966" r="-83704" b="-352966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10059739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208133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1323A-B1AC-FCF1-EF94-1417882F10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774D63-D752-47EC-8EB1-319426DBE9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85EE5F-D0EA-25BE-533C-AFF668298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C58AA-E8CB-4652-A2CD-D70CCC9E76FF}" type="datetimeFigureOut">
              <a:rPr lang="sv-SE" smtClean="0"/>
              <a:t>2024-02-05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F59452-65A0-369A-8F2B-9E31BC7B0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D09A19-A0C0-8868-240C-296C3FBB3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03CAB-AB43-4782-B779-10C13BEA8F5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99559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Divider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36C462E-E781-4769-E47B-38D1F020A77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4008F60D-4F84-6DAD-ECA5-E2A65396B3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-103380" t="-29233" r="-3398" b="-3626"/>
          <a:stretch/>
        </p:blipFill>
        <p:spPr>
          <a:xfrm>
            <a:off x="0" y="0"/>
            <a:ext cx="12193200" cy="6858675"/>
          </a:xfrm>
          <a:prstGeom prst="rect">
            <a:avLst/>
          </a:prstGeom>
        </p:spPr>
      </p:pic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12BD793C-2BEE-3C2E-4EF6-D8EEDD9999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7201" y="748800"/>
            <a:ext cx="11458088" cy="101004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594000" rIns="144000" bIns="0">
            <a:spAutoFit/>
          </a:bodyPr>
          <a:lstStyle>
            <a:lvl1pPr indent="0">
              <a:defRPr sz="6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Chapter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F4802591-BCAB-FD66-250C-C0C074FB742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7201" y="1854000"/>
            <a:ext cx="11458088" cy="1010041"/>
          </a:xfrm>
          <a:prstGeom prst="rect">
            <a:avLst/>
          </a:prstGeom>
          <a:solidFill>
            <a:schemeClr val="bg1"/>
          </a:solidFill>
        </p:spPr>
        <p:txBody>
          <a:bodyPr wrap="square" lIns="144000" tIns="594000" rIns="144000" bIns="0">
            <a:spAutoFit/>
          </a:bodyPr>
          <a:lstStyle>
            <a:lvl1pPr indent="0">
              <a:defRPr sz="6000" b="1" i="0" cap="all" spc="100" baseline="0">
                <a:solidFill>
                  <a:schemeClr val="tx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6CEFE931-221C-95FD-7B78-9C7721EE0F6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67201" y="367200"/>
            <a:ext cx="11458088" cy="276567"/>
          </a:xfrm>
          <a:prstGeom prst="rect">
            <a:avLst/>
          </a:prstGeom>
          <a:solidFill>
            <a:schemeClr val="bg1"/>
          </a:solidFill>
        </p:spPr>
        <p:txBody>
          <a:bodyPr wrap="square" lIns="216000" tIns="90000" rIns="216000" bIns="36000">
            <a:spAutoFit/>
          </a:bodyPr>
          <a:lstStyle>
            <a:lvl1pPr indent="0">
              <a:lnSpc>
                <a:spcPts val="1120"/>
              </a:lnSpc>
              <a:defRPr sz="1200" b="1" i="0" cap="all" spc="100" baseline="0">
                <a:solidFill>
                  <a:schemeClr val="accent6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Sub headline Optional</a:t>
            </a:r>
          </a:p>
        </p:txBody>
      </p:sp>
    </p:spTree>
    <p:extLst>
      <p:ext uri="{BB962C8B-B14F-4D97-AF65-F5344CB8AC3E}">
        <p14:creationId xmlns:p14="http://schemas.microsoft.com/office/powerpoint/2010/main" val="20392530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744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Divider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36C462E-E781-4769-E47B-38D1F020A770}"/>
              </a:ext>
            </a:extLst>
          </p:cNvPr>
          <p:cNvSpPr/>
          <p:nvPr/>
        </p:nvSpPr>
        <p:spPr>
          <a:xfrm>
            <a:off x="-398" y="0"/>
            <a:ext cx="12192000" cy="6858000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55238DDA-B160-4424-10E9-1AE49A019B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-103380" t="-29233" r="-3398" b="-3626"/>
          <a:stretch/>
        </p:blipFill>
        <p:spPr>
          <a:xfrm>
            <a:off x="0" y="0"/>
            <a:ext cx="12193200" cy="6858675"/>
          </a:xfrm>
          <a:prstGeom prst="rect">
            <a:avLst/>
          </a:prstGeom>
        </p:spPr>
      </p:pic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A5B5E136-345B-160D-81E4-3CDB77F84B5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7201" y="748800"/>
            <a:ext cx="11458088" cy="1010041"/>
          </a:xfrm>
          <a:prstGeom prst="rect">
            <a:avLst/>
          </a:prstGeom>
          <a:solidFill>
            <a:schemeClr val="tx2"/>
          </a:solidFill>
        </p:spPr>
        <p:txBody>
          <a:bodyPr wrap="square" lIns="144000" tIns="594000" rIns="144000" bIns="0">
            <a:spAutoFit/>
          </a:bodyPr>
          <a:lstStyle>
            <a:lvl1pPr indent="0">
              <a:defRPr sz="6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Chapter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7652EC-E3A5-5157-A3A1-AA382DDD4A1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7201" y="1854000"/>
            <a:ext cx="11458088" cy="1010041"/>
          </a:xfrm>
          <a:prstGeom prst="rect">
            <a:avLst/>
          </a:prstGeom>
          <a:solidFill>
            <a:schemeClr val="tx1"/>
          </a:solidFill>
        </p:spPr>
        <p:txBody>
          <a:bodyPr wrap="square" lIns="144000" tIns="594000" rIns="144000" bIns="0">
            <a:spAutoFit/>
          </a:bodyPr>
          <a:lstStyle>
            <a:lvl1pPr indent="0">
              <a:defRPr sz="6000" b="1" i="0" cap="all" spc="100" baseline="0">
                <a:solidFill>
                  <a:schemeClr val="bg1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06967734-58DB-EAB5-7388-AFE215C1C72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67201" y="367200"/>
            <a:ext cx="11458088" cy="276567"/>
          </a:xfrm>
          <a:prstGeom prst="rect">
            <a:avLst/>
          </a:prstGeom>
          <a:solidFill>
            <a:schemeClr val="bg1"/>
          </a:solidFill>
        </p:spPr>
        <p:txBody>
          <a:bodyPr wrap="square" lIns="216000" tIns="90000" rIns="216000" bIns="36000">
            <a:spAutoFit/>
          </a:bodyPr>
          <a:lstStyle>
            <a:lvl1pPr indent="0">
              <a:lnSpc>
                <a:spcPts val="1120"/>
              </a:lnSpc>
              <a:defRPr sz="1200" b="1" i="0" cap="all" spc="100" baseline="0">
                <a:solidFill>
                  <a:schemeClr val="accent6"/>
                </a:solidFill>
                <a:latin typeface="FF DIN Pro for IIC" panose="020B0504020201010104" pitchFamily="34" charset="0"/>
              </a:defRPr>
            </a:lvl1pPr>
          </a:lstStyle>
          <a:p>
            <a:pPr lvl="0"/>
            <a:r>
              <a:rPr lang="en-GB" dirty="0"/>
              <a:t>Sub headline Optional</a:t>
            </a:r>
          </a:p>
        </p:txBody>
      </p:sp>
    </p:spTree>
    <p:extLst>
      <p:ext uri="{BB962C8B-B14F-4D97-AF65-F5344CB8AC3E}">
        <p14:creationId xmlns:p14="http://schemas.microsoft.com/office/powerpoint/2010/main" val="39155946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7449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98DD1C-5BF0-79C8-04B1-AD59873BBAF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306800" y="1302049"/>
            <a:ext cx="3708000" cy="296619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3220"/>
              </a:lnSpc>
              <a:defRPr sz="2400" b="1" i="0" cap="all" spc="100" baseline="0"/>
            </a:lvl1pPr>
          </a:lstStyle>
          <a:p>
            <a:pPr lvl="0"/>
            <a:r>
              <a:rPr lang="en-GB" dirty="0"/>
              <a:t>Content header</a:t>
            </a:r>
          </a:p>
        </p:txBody>
      </p:sp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FF8CFA9F-86B3-517D-437C-11D17CB7E29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334800" y="1375200"/>
            <a:ext cx="723599" cy="723599"/>
          </a:xfrm>
          <a:prstGeom prst="rect">
            <a:avLst/>
          </a:prstGeom>
          <a:solidFill>
            <a:schemeClr val="tx2"/>
          </a:solidFill>
        </p:spPr>
        <p:txBody>
          <a:bodyPr lIns="0" tIns="46800" rIns="0" anchor="ctr" anchorCtr="0"/>
          <a:lstStyle>
            <a:lvl1pPr algn="ctr">
              <a:lnSpc>
                <a:spcPct val="100000"/>
              </a:lnSpc>
              <a:defRPr sz="44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0</a:t>
            </a:r>
          </a:p>
        </p:txBody>
      </p:sp>
      <p:sp>
        <p:nvSpPr>
          <p:cNvPr id="43" name="Text Placeholder 41">
            <a:extLst>
              <a:ext uri="{FF2B5EF4-FFF2-40B4-BE49-F238E27FC236}">
                <a16:creationId xmlns:a16="http://schemas.microsoft.com/office/drawing/2014/main" id="{1F42B470-5E87-1B88-78EA-6706E2A40C5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34800" y="2318175"/>
            <a:ext cx="723599" cy="723599"/>
          </a:xfrm>
          <a:prstGeom prst="rect">
            <a:avLst/>
          </a:prstGeom>
          <a:solidFill>
            <a:schemeClr val="tx2"/>
          </a:solidFill>
        </p:spPr>
        <p:txBody>
          <a:bodyPr lIns="0" tIns="46800" rIns="0" anchor="ctr" anchorCtr="0"/>
          <a:lstStyle>
            <a:lvl1pPr algn="ctr">
              <a:lnSpc>
                <a:spcPct val="100000"/>
              </a:lnSpc>
              <a:defRPr sz="44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0</a:t>
            </a:r>
          </a:p>
        </p:txBody>
      </p:sp>
      <p:sp>
        <p:nvSpPr>
          <p:cNvPr id="44" name="Text Placeholder 41">
            <a:extLst>
              <a:ext uri="{FF2B5EF4-FFF2-40B4-BE49-F238E27FC236}">
                <a16:creationId xmlns:a16="http://schemas.microsoft.com/office/drawing/2014/main" id="{CC5AB3A8-CC00-21B5-EE1D-84AEA2C0130A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34800" y="3332588"/>
            <a:ext cx="723599" cy="723599"/>
          </a:xfrm>
          <a:prstGeom prst="rect">
            <a:avLst/>
          </a:prstGeom>
          <a:solidFill>
            <a:schemeClr val="tx2"/>
          </a:solidFill>
        </p:spPr>
        <p:txBody>
          <a:bodyPr lIns="0" tIns="46800" rIns="0" anchor="ctr" anchorCtr="0"/>
          <a:lstStyle>
            <a:lvl1pPr algn="ctr">
              <a:lnSpc>
                <a:spcPct val="100000"/>
              </a:lnSpc>
              <a:defRPr sz="44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0</a:t>
            </a:r>
          </a:p>
        </p:txBody>
      </p:sp>
      <p:sp>
        <p:nvSpPr>
          <p:cNvPr id="45" name="Text Placeholder 41">
            <a:extLst>
              <a:ext uri="{FF2B5EF4-FFF2-40B4-BE49-F238E27FC236}">
                <a16:creationId xmlns:a16="http://schemas.microsoft.com/office/drawing/2014/main" id="{1795E0D9-36A0-3BB8-9260-32201C070E2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34800" y="4332713"/>
            <a:ext cx="723599" cy="723599"/>
          </a:xfrm>
          <a:prstGeom prst="rect">
            <a:avLst/>
          </a:prstGeom>
          <a:solidFill>
            <a:schemeClr val="tx2"/>
          </a:solidFill>
        </p:spPr>
        <p:txBody>
          <a:bodyPr lIns="0" tIns="46800" rIns="0" anchor="ctr" anchorCtr="0"/>
          <a:lstStyle>
            <a:lvl1pPr algn="ctr">
              <a:lnSpc>
                <a:spcPct val="100000"/>
              </a:lnSpc>
              <a:defRPr sz="44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0</a:t>
            </a:r>
          </a:p>
        </p:txBody>
      </p:sp>
      <p:sp>
        <p:nvSpPr>
          <p:cNvPr id="46" name="Text Placeholder 41">
            <a:extLst>
              <a:ext uri="{FF2B5EF4-FFF2-40B4-BE49-F238E27FC236}">
                <a16:creationId xmlns:a16="http://schemas.microsoft.com/office/drawing/2014/main" id="{B79F9912-3FA2-507A-0BD9-22EBCA08E70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334800" y="5275688"/>
            <a:ext cx="723599" cy="723599"/>
          </a:xfrm>
          <a:prstGeom prst="rect">
            <a:avLst/>
          </a:prstGeom>
          <a:solidFill>
            <a:schemeClr val="tx2"/>
          </a:solidFill>
        </p:spPr>
        <p:txBody>
          <a:bodyPr lIns="0" tIns="46800" rIns="0" anchor="ctr" anchorCtr="0"/>
          <a:lstStyle>
            <a:lvl1pPr algn="ctr">
              <a:lnSpc>
                <a:spcPct val="100000"/>
              </a:lnSpc>
              <a:defRPr sz="44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0</a:t>
            </a:r>
          </a:p>
        </p:txBody>
      </p:sp>
      <p:sp>
        <p:nvSpPr>
          <p:cNvPr id="47" name="Text Placeholder 41">
            <a:extLst>
              <a:ext uri="{FF2B5EF4-FFF2-40B4-BE49-F238E27FC236}">
                <a16:creationId xmlns:a16="http://schemas.microsoft.com/office/drawing/2014/main" id="{27D8022C-B2AF-11A6-13DD-CD7D34A361E3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7182338" y="1375200"/>
            <a:ext cx="723599" cy="723599"/>
          </a:xfrm>
          <a:prstGeom prst="rect">
            <a:avLst/>
          </a:prstGeom>
          <a:solidFill>
            <a:schemeClr val="tx2"/>
          </a:solidFill>
        </p:spPr>
        <p:txBody>
          <a:bodyPr lIns="0" tIns="46800" rIns="0" anchor="ctr" anchorCtr="0"/>
          <a:lstStyle>
            <a:lvl1pPr algn="ctr">
              <a:lnSpc>
                <a:spcPct val="100000"/>
              </a:lnSpc>
              <a:defRPr sz="44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0</a:t>
            </a:r>
          </a:p>
        </p:txBody>
      </p:sp>
      <p:sp>
        <p:nvSpPr>
          <p:cNvPr id="48" name="Text Placeholder 41">
            <a:extLst>
              <a:ext uri="{FF2B5EF4-FFF2-40B4-BE49-F238E27FC236}">
                <a16:creationId xmlns:a16="http://schemas.microsoft.com/office/drawing/2014/main" id="{AAFA95F9-85B8-E779-F2D4-2FD0B8BF123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182338" y="2318175"/>
            <a:ext cx="723599" cy="723599"/>
          </a:xfrm>
          <a:prstGeom prst="rect">
            <a:avLst/>
          </a:prstGeom>
          <a:solidFill>
            <a:schemeClr val="tx2"/>
          </a:solidFill>
        </p:spPr>
        <p:txBody>
          <a:bodyPr lIns="0" tIns="46800" rIns="0" anchor="ctr" anchorCtr="0"/>
          <a:lstStyle>
            <a:lvl1pPr algn="ctr">
              <a:lnSpc>
                <a:spcPct val="100000"/>
              </a:lnSpc>
              <a:defRPr sz="44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0</a:t>
            </a:r>
          </a:p>
        </p:txBody>
      </p:sp>
      <p:sp>
        <p:nvSpPr>
          <p:cNvPr id="49" name="Text Placeholder 41">
            <a:extLst>
              <a:ext uri="{FF2B5EF4-FFF2-40B4-BE49-F238E27FC236}">
                <a16:creationId xmlns:a16="http://schemas.microsoft.com/office/drawing/2014/main" id="{411310D7-BA38-A355-AD24-8D37A1B80B81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7182338" y="3332588"/>
            <a:ext cx="723599" cy="723599"/>
          </a:xfrm>
          <a:prstGeom prst="rect">
            <a:avLst/>
          </a:prstGeom>
          <a:solidFill>
            <a:schemeClr val="tx2"/>
          </a:solidFill>
        </p:spPr>
        <p:txBody>
          <a:bodyPr lIns="0" tIns="46800" rIns="0" anchor="ctr" anchorCtr="0"/>
          <a:lstStyle>
            <a:lvl1pPr algn="ctr">
              <a:lnSpc>
                <a:spcPct val="100000"/>
              </a:lnSpc>
              <a:defRPr sz="44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0</a:t>
            </a:r>
          </a:p>
        </p:txBody>
      </p:sp>
      <p:sp>
        <p:nvSpPr>
          <p:cNvPr id="50" name="Text Placeholder 41">
            <a:extLst>
              <a:ext uri="{FF2B5EF4-FFF2-40B4-BE49-F238E27FC236}">
                <a16:creationId xmlns:a16="http://schemas.microsoft.com/office/drawing/2014/main" id="{1D271B8C-5877-B83F-5BD4-CBA1592AB28E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182338" y="4332713"/>
            <a:ext cx="723599" cy="723599"/>
          </a:xfrm>
          <a:prstGeom prst="rect">
            <a:avLst/>
          </a:prstGeom>
          <a:solidFill>
            <a:schemeClr val="tx2"/>
          </a:solidFill>
        </p:spPr>
        <p:txBody>
          <a:bodyPr lIns="0" tIns="46800" rIns="0" anchor="ctr" anchorCtr="0"/>
          <a:lstStyle>
            <a:lvl1pPr algn="ctr">
              <a:lnSpc>
                <a:spcPct val="100000"/>
              </a:lnSpc>
              <a:defRPr sz="44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0</a:t>
            </a:r>
          </a:p>
        </p:txBody>
      </p:sp>
      <p:sp>
        <p:nvSpPr>
          <p:cNvPr id="51" name="Text Placeholder 41">
            <a:extLst>
              <a:ext uri="{FF2B5EF4-FFF2-40B4-BE49-F238E27FC236}">
                <a16:creationId xmlns:a16="http://schemas.microsoft.com/office/drawing/2014/main" id="{C59123D9-34FF-50E7-137D-38B8F656086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7182338" y="5275688"/>
            <a:ext cx="723599" cy="723599"/>
          </a:xfrm>
          <a:prstGeom prst="rect">
            <a:avLst/>
          </a:prstGeom>
          <a:solidFill>
            <a:schemeClr val="tx2"/>
          </a:solidFill>
        </p:spPr>
        <p:txBody>
          <a:bodyPr lIns="0" tIns="46800" rIns="0" anchor="ctr" anchorCtr="0"/>
          <a:lstStyle>
            <a:lvl1pPr algn="ctr">
              <a:lnSpc>
                <a:spcPct val="100000"/>
              </a:lnSpc>
              <a:defRPr sz="44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0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997A372-3709-C4E9-74A0-01411C454FD1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B3AD74C-7014-00AF-CD07-E0CFEF2C517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Contents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44166F3F-CAEC-A520-FC0F-B43A505B8B7B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306800" y="2234737"/>
            <a:ext cx="3708000" cy="296619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3220"/>
              </a:lnSpc>
              <a:defRPr sz="2400" b="1" i="0" cap="all" spc="100" baseline="0"/>
            </a:lvl1pPr>
          </a:lstStyle>
          <a:p>
            <a:pPr lvl="0"/>
            <a:r>
              <a:rPr lang="en-GB" dirty="0"/>
              <a:t>Content header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7F45C96E-2032-EAF2-7741-E350B1132FCB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1306800" y="3268009"/>
            <a:ext cx="3708000" cy="296619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3220"/>
              </a:lnSpc>
              <a:defRPr sz="2400" b="1" i="0" cap="all" spc="100" baseline="0"/>
            </a:lvl1pPr>
          </a:lstStyle>
          <a:p>
            <a:pPr lvl="0"/>
            <a:r>
              <a:rPr lang="en-GB" dirty="0"/>
              <a:t>Content header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39E7FE6C-6027-9BD4-5A60-6F4239A8B371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1306800" y="4264705"/>
            <a:ext cx="3708000" cy="296619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3220"/>
              </a:lnSpc>
              <a:defRPr sz="2400" b="1" i="0" cap="all" spc="100" baseline="0"/>
            </a:lvl1pPr>
          </a:lstStyle>
          <a:p>
            <a:pPr lvl="0"/>
            <a:r>
              <a:rPr lang="en-GB" dirty="0"/>
              <a:t>Content header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41538442-30DF-D43C-4B52-5C971E81A9F4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1306800" y="5206537"/>
            <a:ext cx="3708000" cy="296619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3220"/>
              </a:lnSpc>
              <a:defRPr sz="2400" b="1" i="0" cap="all" spc="100" baseline="0"/>
            </a:lvl1pPr>
          </a:lstStyle>
          <a:p>
            <a:pPr lvl="0"/>
            <a:r>
              <a:rPr lang="en-GB" dirty="0"/>
              <a:t>Content header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ADDB9F05-C273-FD04-47B4-F057C4699FC5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8118000" y="1302049"/>
            <a:ext cx="3708000" cy="296619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3220"/>
              </a:lnSpc>
              <a:defRPr sz="2400" b="1" i="0" cap="all" spc="100" baseline="0"/>
            </a:lvl1pPr>
          </a:lstStyle>
          <a:p>
            <a:pPr lvl="0"/>
            <a:r>
              <a:rPr lang="en-GB" dirty="0"/>
              <a:t>Content header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07968BBD-F853-3360-E5CA-1CB06F5AE32E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8119080" y="2234737"/>
            <a:ext cx="3708000" cy="296619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3220"/>
              </a:lnSpc>
              <a:defRPr sz="2400" b="1" i="0" cap="all" spc="100" baseline="0"/>
            </a:lvl1pPr>
          </a:lstStyle>
          <a:p>
            <a:pPr lvl="0"/>
            <a:r>
              <a:rPr lang="en-GB" dirty="0"/>
              <a:t>Content header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557F6EED-B569-264A-2DB7-2C82F5B6AE2F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8119080" y="3268009"/>
            <a:ext cx="3708000" cy="296619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3220"/>
              </a:lnSpc>
              <a:defRPr sz="2400" b="1" i="0" cap="all" spc="100" baseline="0"/>
            </a:lvl1pPr>
          </a:lstStyle>
          <a:p>
            <a:pPr lvl="0"/>
            <a:r>
              <a:rPr lang="en-GB" dirty="0"/>
              <a:t>Content header</a:t>
            </a:r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D0132E99-184C-FC96-FB0D-C433EB5F2E37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8119080" y="4264705"/>
            <a:ext cx="3708000" cy="296619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3220"/>
              </a:lnSpc>
              <a:defRPr sz="2400" b="1" i="0" cap="all" spc="100" baseline="0"/>
            </a:lvl1pPr>
          </a:lstStyle>
          <a:p>
            <a:pPr lvl="0"/>
            <a:r>
              <a:rPr lang="en-GB" dirty="0"/>
              <a:t>Content header</a:t>
            </a:r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7D3E99EE-1492-DDC1-3E25-F5CE687A50F0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8119080" y="5206537"/>
            <a:ext cx="3708000" cy="296619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3220"/>
              </a:lnSpc>
              <a:defRPr sz="2400" b="1" i="0" cap="all" spc="100" baseline="0"/>
            </a:lvl1pPr>
          </a:lstStyle>
          <a:p>
            <a:pPr lvl="0"/>
            <a:r>
              <a:rPr lang="en-GB" dirty="0"/>
              <a:t>Content header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E7B5E93-3EC8-BC0C-D01C-ACA547472325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1306800" y="1731600"/>
            <a:ext cx="3708000" cy="361950"/>
          </a:xfrm>
        </p:spPr>
        <p:txBody>
          <a:bodyPr/>
          <a:lstStyle>
            <a:lvl1pPr>
              <a:lnSpc>
                <a:spcPts val="1620"/>
              </a:lnSpc>
              <a:defRPr sz="1200"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31" name="Text Placeholder 18">
            <a:extLst>
              <a:ext uri="{FF2B5EF4-FFF2-40B4-BE49-F238E27FC236}">
                <a16:creationId xmlns:a16="http://schemas.microsoft.com/office/drawing/2014/main" id="{88366CB5-6FD9-977B-B8A8-F4021E6C21E4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1306800" y="2664000"/>
            <a:ext cx="3708000" cy="361950"/>
          </a:xfrm>
        </p:spPr>
        <p:txBody>
          <a:bodyPr/>
          <a:lstStyle>
            <a:lvl1pPr>
              <a:lnSpc>
                <a:spcPts val="1620"/>
              </a:lnSpc>
              <a:defRPr sz="1200"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32" name="Text Placeholder 18">
            <a:extLst>
              <a:ext uri="{FF2B5EF4-FFF2-40B4-BE49-F238E27FC236}">
                <a16:creationId xmlns:a16="http://schemas.microsoft.com/office/drawing/2014/main" id="{0C9CBF44-878B-5A23-F7DD-15049059C3E5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1306800" y="3697200"/>
            <a:ext cx="3708000" cy="361950"/>
          </a:xfrm>
        </p:spPr>
        <p:txBody>
          <a:bodyPr/>
          <a:lstStyle>
            <a:lvl1pPr>
              <a:lnSpc>
                <a:spcPts val="1620"/>
              </a:lnSpc>
              <a:defRPr sz="1200"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33" name="Text Placeholder 18">
            <a:extLst>
              <a:ext uri="{FF2B5EF4-FFF2-40B4-BE49-F238E27FC236}">
                <a16:creationId xmlns:a16="http://schemas.microsoft.com/office/drawing/2014/main" id="{10B30B58-98F2-4468-97D7-6B5AD16B1420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1306800" y="4694400"/>
            <a:ext cx="3708000" cy="361950"/>
          </a:xfrm>
        </p:spPr>
        <p:txBody>
          <a:bodyPr/>
          <a:lstStyle>
            <a:lvl1pPr>
              <a:lnSpc>
                <a:spcPts val="1620"/>
              </a:lnSpc>
              <a:defRPr sz="1200"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2B0AB34F-6549-7307-9266-9D45A7757D28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1306800" y="5637600"/>
            <a:ext cx="3708000" cy="361950"/>
          </a:xfrm>
        </p:spPr>
        <p:txBody>
          <a:bodyPr/>
          <a:lstStyle>
            <a:lvl1pPr>
              <a:lnSpc>
                <a:spcPts val="1620"/>
              </a:lnSpc>
              <a:defRPr sz="1200"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35" name="Text Placeholder 18">
            <a:extLst>
              <a:ext uri="{FF2B5EF4-FFF2-40B4-BE49-F238E27FC236}">
                <a16:creationId xmlns:a16="http://schemas.microsoft.com/office/drawing/2014/main" id="{9B108AB1-8C78-E423-507C-0DF394356258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8118000" y="1731600"/>
            <a:ext cx="3708000" cy="361950"/>
          </a:xfrm>
        </p:spPr>
        <p:txBody>
          <a:bodyPr/>
          <a:lstStyle>
            <a:lvl1pPr>
              <a:lnSpc>
                <a:spcPts val="1620"/>
              </a:lnSpc>
              <a:defRPr sz="1200"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36" name="Text Placeholder 18">
            <a:extLst>
              <a:ext uri="{FF2B5EF4-FFF2-40B4-BE49-F238E27FC236}">
                <a16:creationId xmlns:a16="http://schemas.microsoft.com/office/drawing/2014/main" id="{9CA5756C-81CC-FD46-F7C5-7BC332B8D5E8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8118000" y="2664000"/>
            <a:ext cx="3708000" cy="361950"/>
          </a:xfrm>
        </p:spPr>
        <p:txBody>
          <a:bodyPr/>
          <a:lstStyle>
            <a:lvl1pPr>
              <a:lnSpc>
                <a:spcPts val="1620"/>
              </a:lnSpc>
              <a:defRPr sz="1200"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37" name="Text Placeholder 18">
            <a:extLst>
              <a:ext uri="{FF2B5EF4-FFF2-40B4-BE49-F238E27FC236}">
                <a16:creationId xmlns:a16="http://schemas.microsoft.com/office/drawing/2014/main" id="{9F032103-5917-1EEF-0C86-68B57E17B378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8118000" y="3697200"/>
            <a:ext cx="3708000" cy="361950"/>
          </a:xfrm>
        </p:spPr>
        <p:txBody>
          <a:bodyPr/>
          <a:lstStyle>
            <a:lvl1pPr>
              <a:lnSpc>
                <a:spcPts val="1620"/>
              </a:lnSpc>
              <a:defRPr sz="1200"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38" name="Text Placeholder 18">
            <a:extLst>
              <a:ext uri="{FF2B5EF4-FFF2-40B4-BE49-F238E27FC236}">
                <a16:creationId xmlns:a16="http://schemas.microsoft.com/office/drawing/2014/main" id="{A70F730C-0931-182F-B3D2-FAD35DC00D88}"/>
              </a:ext>
            </a:extLst>
          </p:cNvPr>
          <p:cNvSpPr>
            <a:spLocks noGrp="1"/>
          </p:cNvSpPr>
          <p:nvPr>
            <p:ph type="body" sz="quarter" idx="88" hasCustomPrompt="1"/>
          </p:nvPr>
        </p:nvSpPr>
        <p:spPr>
          <a:xfrm>
            <a:off x="8118000" y="4694400"/>
            <a:ext cx="3708000" cy="361950"/>
          </a:xfrm>
        </p:spPr>
        <p:txBody>
          <a:bodyPr/>
          <a:lstStyle>
            <a:lvl1pPr>
              <a:lnSpc>
                <a:spcPts val="1620"/>
              </a:lnSpc>
              <a:defRPr sz="1200"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39" name="Text Placeholder 18">
            <a:extLst>
              <a:ext uri="{FF2B5EF4-FFF2-40B4-BE49-F238E27FC236}">
                <a16:creationId xmlns:a16="http://schemas.microsoft.com/office/drawing/2014/main" id="{905EA821-DE3C-EA7E-0C86-17F97F03008F}"/>
              </a:ext>
            </a:extLst>
          </p:cNvPr>
          <p:cNvSpPr>
            <a:spLocks noGrp="1"/>
          </p:cNvSpPr>
          <p:nvPr>
            <p:ph type="body" sz="quarter" idx="89" hasCustomPrompt="1"/>
          </p:nvPr>
        </p:nvSpPr>
        <p:spPr>
          <a:xfrm>
            <a:off x="8118000" y="5637600"/>
            <a:ext cx="3708000" cy="361950"/>
          </a:xfrm>
        </p:spPr>
        <p:txBody>
          <a:bodyPr/>
          <a:lstStyle>
            <a:lvl1pPr>
              <a:lnSpc>
                <a:spcPts val="1620"/>
              </a:lnSpc>
              <a:defRPr sz="1200"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0329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 -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FE6863C-5593-8F61-7DE8-E3A8CFD79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7325" y="6509807"/>
            <a:ext cx="2743200" cy="170334"/>
          </a:xfrm>
          <a:prstGeom prst="rect">
            <a:avLst/>
          </a:prstGeom>
        </p:spPr>
        <p:txBody>
          <a:bodyPr/>
          <a:lstStyle/>
          <a:p>
            <a:fld id="{77E03CAB-AB43-4782-B779-10C13BEA8F5B}" type="slidenum">
              <a:rPr lang="sv-SE" smtClean="0"/>
              <a:t>‹#›</a:t>
            </a:fld>
            <a:endParaRPr lang="sv-SE"/>
          </a:p>
        </p:txBody>
      </p:sp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FF8CFA9F-86B3-517D-437C-11D17CB7E29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334800" y="1375200"/>
            <a:ext cx="723599" cy="723599"/>
          </a:xfrm>
          <a:prstGeom prst="rect">
            <a:avLst/>
          </a:prstGeom>
          <a:solidFill>
            <a:schemeClr val="tx2"/>
          </a:solidFill>
        </p:spPr>
        <p:txBody>
          <a:bodyPr lIns="0" tIns="46800" rIns="0" anchor="ctr" anchorCtr="0"/>
          <a:lstStyle>
            <a:lvl1pPr algn="ctr">
              <a:lnSpc>
                <a:spcPct val="100000"/>
              </a:lnSpc>
              <a:defRPr sz="44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0</a:t>
            </a:r>
          </a:p>
        </p:txBody>
      </p:sp>
      <p:sp>
        <p:nvSpPr>
          <p:cNvPr id="43" name="Text Placeholder 41">
            <a:extLst>
              <a:ext uri="{FF2B5EF4-FFF2-40B4-BE49-F238E27FC236}">
                <a16:creationId xmlns:a16="http://schemas.microsoft.com/office/drawing/2014/main" id="{1F42B470-5E87-1B88-78EA-6706E2A40C5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34800" y="2318175"/>
            <a:ext cx="723599" cy="723599"/>
          </a:xfrm>
          <a:prstGeom prst="rect">
            <a:avLst/>
          </a:prstGeom>
          <a:solidFill>
            <a:schemeClr val="tx2"/>
          </a:solidFill>
        </p:spPr>
        <p:txBody>
          <a:bodyPr lIns="0" tIns="46800" rIns="0" anchor="ctr" anchorCtr="0"/>
          <a:lstStyle>
            <a:lvl1pPr algn="ctr">
              <a:lnSpc>
                <a:spcPct val="100000"/>
              </a:lnSpc>
              <a:defRPr sz="44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0</a:t>
            </a:r>
          </a:p>
        </p:txBody>
      </p:sp>
      <p:sp>
        <p:nvSpPr>
          <p:cNvPr id="44" name="Text Placeholder 41">
            <a:extLst>
              <a:ext uri="{FF2B5EF4-FFF2-40B4-BE49-F238E27FC236}">
                <a16:creationId xmlns:a16="http://schemas.microsoft.com/office/drawing/2014/main" id="{CC5AB3A8-CC00-21B5-EE1D-84AEA2C0130A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34800" y="3332588"/>
            <a:ext cx="723599" cy="723599"/>
          </a:xfrm>
          <a:prstGeom prst="rect">
            <a:avLst/>
          </a:prstGeom>
          <a:solidFill>
            <a:schemeClr val="tx2"/>
          </a:solidFill>
        </p:spPr>
        <p:txBody>
          <a:bodyPr lIns="0" tIns="46800" rIns="0" anchor="ctr" anchorCtr="0"/>
          <a:lstStyle>
            <a:lvl1pPr algn="ctr">
              <a:lnSpc>
                <a:spcPct val="100000"/>
              </a:lnSpc>
              <a:defRPr sz="44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0</a:t>
            </a:r>
          </a:p>
        </p:txBody>
      </p:sp>
      <p:sp>
        <p:nvSpPr>
          <p:cNvPr id="45" name="Text Placeholder 41">
            <a:extLst>
              <a:ext uri="{FF2B5EF4-FFF2-40B4-BE49-F238E27FC236}">
                <a16:creationId xmlns:a16="http://schemas.microsoft.com/office/drawing/2014/main" id="{1795E0D9-36A0-3BB8-9260-32201C070E2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34800" y="4332713"/>
            <a:ext cx="723599" cy="723599"/>
          </a:xfrm>
          <a:prstGeom prst="rect">
            <a:avLst/>
          </a:prstGeom>
          <a:solidFill>
            <a:schemeClr val="tx2"/>
          </a:solidFill>
        </p:spPr>
        <p:txBody>
          <a:bodyPr lIns="0" tIns="46800" rIns="0" anchor="ctr" anchorCtr="0"/>
          <a:lstStyle>
            <a:lvl1pPr algn="ctr">
              <a:lnSpc>
                <a:spcPct val="100000"/>
              </a:lnSpc>
              <a:defRPr sz="44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0</a:t>
            </a:r>
          </a:p>
        </p:txBody>
      </p:sp>
      <p:sp>
        <p:nvSpPr>
          <p:cNvPr id="46" name="Text Placeholder 41">
            <a:extLst>
              <a:ext uri="{FF2B5EF4-FFF2-40B4-BE49-F238E27FC236}">
                <a16:creationId xmlns:a16="http://schemas.microsoft.com/office/drawing/2014/main" id="{B79F9912-3FA2-507A-0BD9-22EBCA08E70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334800" y="5275688"/>
            <a:ext cx="723599" cy="723599"/>
          </a:xfrm>
          <a:prstGeom prst="rect">
            <a:avLst/>
          </a:prstGeom>
          <a:solidFill>
            <a:schemeClr val="tx2"/>
          </a:solidFill>
        </p:spPr>
        <p:txBody>
          <a:bodyPr lIns="0" tIns="46800" rIns="0" anchor="ctr" anchorCtr="0"/>
          <a:lstStyle>
            <a:lvl1pPr algn="ctr">
              <a:lnSpc>
                <a:spcPct val="100000"/>
              </a:lnSpc>
              <a:defRPr sz="4400" b="1" i="0" cap="all" spc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0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997A372-3709-C4E9-74A0-01411C454FD1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565325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0F541A-A54D-A213-D23E-DD876220B028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171546" y="0"/>
            <a:ext cx="6020454" cy="6858000"/>
          </a:xfrm>
          <a:prstGeom prst="rect">
            <a:avLst/>
          </a:prstGeom>
          <a:solidFill>
            <a:srgbClr val="E5E5E5"/>
          </a:solidFill>
        </p:spPr>
        <p:txBody>
          <a:bodyPr anchor="ctr"/>
          <a:lstStyle>
            <a:lvl1pPr algn="ctr">
              <a:defRPr/>
            </a:lvl1pPr>
            <a:lvl3pPr algn="ctr">
              <a:defRPr/>
            </a:lvl3pPr>
          </a:lstStyle>
          <a:p>
            <a:pPr lvl="2"/>
            <a:r>
              <a:rPr lang="en-GB" dirty="0"/>
              <a:t>Click to insert photo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294D38AE-E9A0-BA6D-1DFE-5B478632DAB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306800" y="1302049"/>
            <a:ext cx="3708000" cy="296619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3220"/>
              </a:lnSpc>
              <a:defRPr sz="2400" b="1" i="0" cap="all" spc="100" baseline="0"/>
            </a:lvl1pPr>
          </a:lstStyle>
          <a:p>
            <a:pPr lvl="0"/>
            <a:r>
              <a:rPr lang="en-GB" dirty="0"/>
              <a:t>Content header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129EBCF2-C383-F1FB-5EE0-30C9767B216D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306800" y="2234737"/>
            <a:ext cx="3708000" cy="296619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3220"/>
              </a:lnSpc>
              <a:defRPr sz="2400" b="1" i="0" cap="all" spc="100" baseline="0"/>
            </a:lvl1pPr>
          </a:lstStyle>
          <a:p>
            <a:pPr lvl="0"/>
            <a:r>
              <a:rPr lang="en-GB" dirty="0"/>
              <a:t>Content header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3DA95D55-E352-A098-4122-247F7450B488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1306800" y="3268009"/>
            <a:ext cx="3708000" cy="296619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3220"/>
              </a:lnSpc>
              <a:defRPr sz="2400" b="1" i="0" cap="all" spc="100" baseline="0"/>
            </a:lvl1pPr>
          </a:lstStyle>
          <a:p>
            <a:pPr lvl="0"/>
            <a:r>
              <a:rPr lang="en-GB" dirty="0"/>
              <a:t>Content header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E6D82B25-151E-2E83-F6E0-E849E50C9761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1306800" y="4264705"/>
            <a:ext cx="3708000" cy="296619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3220"/>
              </a:lnSpc>
              <a:defRPr sz="2400" b="1" i="0" cap="all" spc="100" baseline="0"/>
            </a:lvl1pPr>
          </a:lstStyle>
          <a:p>
            <a:pPr lvl="0"/>
            <a:r>
              <a:rPr lang="en-GB" dirty="0"/>
              <a:t>Content header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3AB253B4-2656-5916-AA67-31B5BF5B96ED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1306800" y="5206537"/>
            <a:ext cx="3708000" cy="296619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3220"/>
              </a:lnSpc>
              <a:defRPr sz="2400" b="1" i="0" cap="all" spc="100" baseline="0"/>
            </a:lvl1pPr>
          </a:lstStyle>
          <a:p>
            <a:pPr lvl="0"/>
            <a:r>
              <a:rPr lang="en-GB" dirty="0"/>
              <a:t>Content header</a:t>
            </a:r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17FEF9BB-8D15-8C9D-95CB-393847984DD8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1306800" y="1731600"/>
            <a:ext cx="3708000" cy="361950"/>
          </a:xfrm>
        </p:spPr>
        <p:txBody>
          <a:bodyPr/>
          <a:lstStyle>
            <a:lvl1pPr>
              <a:lnSpc>
                <a:spcPts val="1620"/>
              </a:lnSpc>
              <a:defRPr sz="1200"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2AD0687D-EDBD-5C1F-2D4F-9ACECAF8D10A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1306800" y="2664000"/>
            <a:ext cx="3708000" cy="361950"/>
          </a:xfrm>
        </p:spPr>
        <p:txBody>
          <a:bodyPr/>
          <a:lstStyle>
            <a:lvl1pPr>
              <a:lnSpc>
                <a:spcPts val="1620"/>
              </a:lnSpc>
              <a:defRPr sz="1200"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3" name="Text Placeholder 18">
            <a:extLst>
              <a:ext uri="{FF2B5EF4-FFF2-40B4-BE49-F238E27FC236}">
                <a16:creationId xmlns:a16="http://schemas.microsoft.com/office/drawing/2014/main" id="{661AE597-FECA-D926-9762-2D08F52BDB14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1306800" y="3697200"/>
            <a:ext cx="3708000" cy="361950"/>
          </a:xfrm>
        </p:spPr>
        <p:txBody>
          <a:bodyPr/>
          <a:lstStyle>
            <a:lvl1pPr>
              <a:lnSpc>
                <a:spcPts val="1620"/>
              </a:lnSpc>
              <a:defRPr sz="1200"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4" name="Text Placeholder 18">
            <a:extLst>
              <a:ext uri="{FF2B5EF4-FFF2-40B4-BE49-F238E27FC236}">
                <a16:creationId xmlns:a16="http://schemas.microsoft.com/office/drawing/2014/main" id="{44AE59E1-BF5C-AF6B-84B9-BCBB3B41043B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1306800" y="4694400"/>
            <a:ext cx="3708000" cy="361950"/>
          </a:xfrm>
        </p:spPr>
        <p:txBody>
          <a:bodyPr/>
          <a:lstStyle>
            <a:lvl1pPr>
              <a:lnSpc>
                <a:spcPts val="1620"/>
              </a:lnSpc>
              <a:defRPr sz="1200"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AA8C62CC-8B7D-7292-DE5A-85355F286211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1306800" y="5637600"/>
            <a:ext cx="3708000" cy="361950"/>
          </a:xfrm>
        </p:spPr>
        <p:txBody>
          <a:bodyPr/>
          <a:lstStyle>
            <a:lvl1pPr>
              <a:lnSpc>
                <a:spcPts val="1620"/>
              </a:lnSpc>
              <a:defRPr sz="1200" b="1" i="0" cap="all" spc="100" baseline="0"/>
            </a:lvl1pPr>
          </a:lstStyle>
          <a:p>
            <a:pPr lvl="0"/>
            <a:r>
              <a:rPr lang="en-GB" dirty="0" err="1"/>
              <a:t>Subheader</a:t>
            </a:r>
            <a:endParaRPr lang="en-GB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5F9A504-AD91-F4AC-9EC4-F06002163DB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800" y="386665"/>
            <a:ext cx="5653250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Contents</a:t>
            </a:r>
          </a:p>
        </p:txBody>
      </p:sp>
    </p:spTree>
    <p:extLst>
      <p:ext uri="{BB962C8B-B14F-4D97-AF65-F5344CB8AC3E}">
        <p14:creationId xmlns:p14="http://schemas.microsoft.com/office/powerpoint/2010/main" val="4152256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- Large Singl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0BACC2E-2BB2-5EB0-6298-3AE0085BFDF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34800" y="1376363"/>
            <a:ext cx="5620850" cy="4875212"/>
          </a:xfrm>
          <a:prstGeom prst="rect">
            <a:avLst/>
          </a:prstGeom>
        </p:spPr>
        <p:txBody>
          <a:bodyPr lIns="0" tIns="0" rIns="0" bIns="0"/>
          <a:lstStyle>
            <a:lvl1pPr indent="0">
              <a:lnSpc>
                <a:spcPts val="3220"/>
              </a:lnSpc>
              <a:defRPr sz="2400" baseline="0"/>
            </a:lvl1pPr>
          </a:lstStyle>
          <a:p>
            <a:pPr lvl="0"/>
            <a:r>
              <a:rPr lang="en-GB" dirty="0"/>
              <a:t>Large body text. </a:t>
            </a:r>
            <a:r>
              <a:rPr lang="en-GB" dirty="0" err="1"/>
              <a:t>Curabitur</a:t>
            </a:r>
            <a:r>
              <a:rPr lang="en-GB" dirty="0"/>
              <a:t> gravida </a:t>
            </a:r>
            <a:r>
              <a:rPr lang="en-GB" dirty="0" err="1"/>
              <a:t>tincidunt</a:t>
            </a:r>
            <a:r>
              <a:rPr lang="en-GB" dirty="0"/>
              <a:t> lorem, sit </a:t>
            </a:r>
            <a:r>
              <a:rPr lang="en-GB" dirty="0" err="1"/>
              <a:t>amet</a:t>
            </a:r>
            <a:r>
              <a:rPr lang="en-GB" dirty="0"/>
              <a:t> </a:t>
            </a:r>
            <a:r>
              <a:rPr lang="en-GB" dirty="0" err="1"/>
              <a:t>iaculis</a:t>
            </a:r>
            <a:r>
              <a:rPr lang="en-GB" dirty="0"/>
              <a:t> </a:t>
            </a:r>
            <a:r>
              <a:rPr lang="en-GB" dirty="0" err="1"/>
              <a:t>purus</a:t>
            </a:r>
            <a:r>
              <a:rPr lang="en-GB" dirty="0"/>
              <a:t> tempus at. </a:t>
            </a:r>
            <a:r>
              <a:rPr lang="en-GB" dirty="0" err="1"/>
              <a:t>Suspendisse</a:t>
            </a:r>
            <a:r>
              <a:rPr lang="en-GB" dirty="0"/>
              <a:t> </a:t>
            </a:r>
            <a:r>
              <a:rPr lang="en-GB" dirty="0" err="1"/>
              <a:t>potenti</a:t>
            </a:r>
            <a:r>
              <a:rPr lang="en-GB" dirty="0"/>
              <a:t>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felis</a:t>
            </a:r>
            <a:r>
              <a:rPr lang="en-GB" dirty="0"/>
              <a:t> </a:t>
            </a:r>
            <a:r>
              <a:rPr lang="en-GB" dirty="0" err="1"/>
              <a:t>porttitor</a:t>
            </a:r>
            <a:r>
              <a:rPr lang="en-GB" dirty="0"/>
              <a:t>, </a:t>
            </a:r>
            <a:r>
              <a:rPr lang="en-GB" dirty="0" err="1"/>
              <a:t>faucibus</a:t>
            </a:r>
            <a:r>
              <a:rPr lang="en-GB" dirty="0"/>
              <a:t> </a:t>
            </a:r>
            <a:r>
              <a:rPr lang="en-GB" dirty="0" err="1"/>
              <a:t>velit</a:t>
            </a:r>
            <a:r>
              <a:rPr lang="en-GB" dirty="0"/>
              <a:t> </a:t>
            </a:r>
            <a:r>
              <a:rPr lang="en-GB" dirty="0" err="1"/>
              <a:t>nec</a:t>
            </a:r>
            <a:r>
              <a:rPr lang="en-GB" dirty="0"/>
              <a:t>, </a:t>
            </a:r>
            <a:r>
              <a:rPr lang="en-GB" dirty="0" err="1"/>
              <a:t>volutpat</a:t>
            </a:r>
            <a:r>
              <a:rPr lang="en-GB" dirty="0"/>
              <a:t> sem. Donec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placerat</a:t>
            </a:r>
            <a:r>
              <a:rPr lang="en-GB" dirty="0"/>
              <a:t> </a:t>
            </a:r>
            <a:r>
              <a:rPr lang="en-GB" dirty="0" err="1"/>
              <a:t>lacus</a:t>
            </a:r>
            <a:r>
              <a:rPr lang="en-GB" dirty="0"/>
              <a:t>. Vestibulum </a:t>
            </a:r>
            <a:r>
              <a:rPr lang="en-GB" dirty="0" err="1"/>
              <a:t>tempor</a:t>
            </a:r>
            <a:r>
              <a:rPr lang="en-GB" dirty="0"/>
              <a:t> eros a </a:t>
            </a: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tempor</a:t>
            </a:r>
            <a:r>
              <a:rPr lang="en-GB" dirty="0"/>
              <a:t>, </a:t>
            </a:r>
            <a:r>
              <a:rPr lang="en-GB" dirty="0" err="1"/>
              <a:t>eu</a:t>
            </a:r>
            <a:r>
              <a:rPr lang="en-GB" dirty="0"/>
              <a:t> auctor </a:t>
            </a:r>
            <a:r>
              <a:rPr lang="en-GB" dirty="0" err="1"/>
              <a:t>augue</a:t>
            </a:r>
            <a:r>
              <a:rPr lang="en-GB" dirty="0"/>
              <a:t> </a:t>
            </a:r>
            <a:r>
              <a:rPr lang="en-GB" dirty="0" err="1"/>
              <a:t>pretium</a:t>
            </a:r>
            <a:r>
              <a:rPr lang="en-GB" dirty="0"/>
              <a:t>. </a:t>
            </a:r>
            <a:r>
              <a:rPr lang="en-GB" dirty="0" err="1"/>
              <a:t>Nullam</a:t>
            </a:r>
            <a:r>
              <a:rPr lang="en-GB" dirty="0"/>
              <a:t> </a:t>
            </a:r>
            <a:r>
              <a:rPr lang="en-GB" dirty="0" err="1"/>
              <a:t>sagittis</a:t>
            </a:r>
            <a:r>
              <a:rPr lang="en-GB" dirty="0"/>
              <a:t> </a:t>
            </a:r>
            <a:r>
              <a:rPr lang="en-GB" dirty="0" err="1"/>
              <a:t>arcu</a:t>
            </a:r>
            <a:r>
              <a:rPr lang="en-GB" dirty="0"/>
              <a:t> libero.</a:t>
            </a:r>
          </a:p>
          <a:p>
            <a:pPr lvl="0"/>
            <a:endParaRPr lang="en-GB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2D63694-38E5-6EBC-EBB1-9943CA4548EC}"/>
              </a:ext>
            </a:extLst>
          </p:cNvPr>
          <p:cNvCxnSpPr>
            <a:cxnSpLocks/>
          </p:cNvCxnSpPr>
          <p:nvPr/>
        </p:nvCxnSpPr>
        <p:spPr>
          <a:xfrm>
            <a:off x="334800" y="979146"/>
            <a:ext cx="11484000" cy="0"/>
          </a:xfrm>
          <a:prstGeom prst="line">
            <a:avLst/>
          </a:prstGeom>
          <a:ln w="25400">
            <a:solidFill>
              <a:srgbClr val="1641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218D2C1D-83AB-CC33-057F-3170CD4169A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34799" y="386665"/>
            <a:ext cx="10514175" cy="592482"/>
          </a:xfrm>
          <a:prstGeom prst="rect">
            <a:avLst/>
          </a:prstGeom>
        </p:spPr>
        <p:txBody>
          <a:bodyPr lIns="0" tIns="0" rIns="0" bIns="0" anchor="t" anchorCtr="0"/>
          <a:lstStyle>
            <a:lvl1pPr indent="0">
              <a:lnSpc>
                <a:spcPts val="4020"/>
              </a:lnSpc>
              <a:defRPr sz="4000" b="1" i="0" cap="all" spc="1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· Page Title</a:t>
            </a:r>
          </a:p>
        </p:txBody>
      </p:sp>
    </p:spTree>
    <p:extLst>
      <p:ext uri="{BB962C8B-B14F-4D97-AF65-F5344CB8AC3E}">
        <p14:creationId xmlns:p14="http://schemas.microsoft.com/office/powerpoint/2010/main" val="28893434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3C8447E-F27E-85D2-10E1-04BB07EC5E3A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=""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11550525" y="367200"/>
            <a:ext cx="270000" cy="23643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EEB828-6147-C78C-6925-AF8DC9D2EE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963" y="2627027"/>
            <a:ext cx="10982325" cy="38626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endParaRPr lang="en-GB" dirty="0"/>
          </a:p>
          <a:p>
            <a:pPr lvl="0"/>
            <a:r>
              <a:rPr lang="en-GB" dirty="0"/>
              <a:t>Body – 16pt Regular</a:t>
            </a:r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r>
              <a:rPr lang="en-GB" dirty="0"/>
              <a:t>Large Title – 60pt Bold</a:t>
            </a:r>
          </a:p>
          <a:p>
            <a:pPr lvl="2"/>
            <a:r>
              <a:rPr lang="en-GB" dirty="0"/>
              <a:t>Page Title/Quote – 40pt Bold</a:t>
            </a:r>
          </a:p>
          <a:p>
            <a:pPr lvl="3"/>
            <a:r>
              <a:rPr lang="en-GB" dirty="0"/>
              <a:t>Large body text – 24pt Regular</a:t>
            </a:r>
          </a:p>
          <a:p>
            <a:pPr lvl="4"/>
            <a:r>
              <a:rPr lang="en-GB" dirty="0"/>
              <a:t>Sub headline in badge – 12 PT BOLD</a:t>
            </a:r>
          </a:p>
          <a:p>
            <a:pPr lvl="5"/>
            <a:endParaRPr lang="en-GB" dirty="0"/>
          </a:p>
          <a:p>
            <a:pPr lvl="5"/>
            <a:r>
              <a:rPr lang="en-GB" dirty="0"/>
              <a:t>Header in blue highlight – 16PT Bold</a:t>
            </a:r>
          </a:p>
          <a:p>
            <a:pPr lvl="7"/>
            <a:r>
              <a:rPr lang="en-GB" dirty="0"/>
              <a:t>Bullets – 16pt Regular</a:t>
            </a:r>
          </a:p>
          <a:p>
            <a:pPr lvl="8"/>
            <a:r>
              <a:rPr lang="en-GB" dirty="0"/>
              <a:t>Statistic – 30pt Bold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CFAED2-3977-C136-945A-587F752696E7}"/>
              </a:ext>
            </a:extLst>
          </p:cNvPr>
          <p:cNvSpPr txBox="1"/>
          <p:nvPr/>
        </p:nvSpPr>
        <p:spPr>
          <a:xfrm>
            <a:off x="334964" y="368300"/>
            <a:ext cx="3708400" cy="216302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l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6809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cap="all" spc="100" baseline="0">
          <a:solidFill>
            <a:schemeClr val="tx1"/>
          </a:solidFill>
          <a:latin typeface="FF DIN Pro for IIC" panose="020B0504020201010104" pitchFamily="34" charset="0"/>
          <a:ea typeface="+mj-ea"/>
          <a:cs typeface="+mj-cs"/>
        </a:defRPr>
      </a:lvl1pPr>
    </p:titleStyle>
    <p:bodyStyle>
      <a:lvl1pPr marL="0" indent="-12700" algn="l" defTabSz="914400" rtl="0" eaLnBrk="1" latinLnBrk="0" hangingPunct="1">
        <a:lnSpc>
          <a:spcPts val="2020"/>
        </a:lnSpc>
        <a:spcBef>
          <a:spcPts val="0"/>
        </a:spcBef>
        <a:buFont typeface="+mj-lt"/>
        <a:buNone/>
        <a:tabLst/>
        <a:defRPr sz="1600" b="0" i="0" kern="1200" cap="none" spc="0" baseline="0">
          <a:solidFill>
            <a:schemeClr val="tx1"/>
          </a:solidFill>
          <a:latin typeface="FF DIN Pro for IIC" panose="020B0504020201010104" pitchFamily="34" charset="0"/>
          <a:ea typeface="+mn-ea"/>
          <a:cs typeface="+mn-cs"/>
        </a:defRPr>
      </a:lvl1pPr>
      <a:lvl2pPr marL="0" indent="-12700" algn="l" defTabSz="914400" rtl="0" eaLnBrk="1" latinLnBrk="0" hangingPunct="1">
        <a:lnSpc>
          <a:spcPts val="2000"/>
        </a:lnSpc>
        <a:spcBef>
          <a:spcPts val="0"/>
        </a:spcBef>
        <a:buFont typeface="+mj-lt"/>
        <a:buNone/>
        <a:tabLst/>
        <a:defRPr sz="6000" b="1" i="0" kern="1200" cap="all" spc="100" baseline="0">
          <a:solidFill>
            <a:schemeClr val="tx1"/>
          </a:solidFill>
          <a:latin typeface="FF DIN Pro for IIC" panose="020B0504020201010104" pitchFamily="34" charset="0"/>
          <a:ea typeface="+mn-ea"/>
          <a:cs typeface="+mn-cs"/>
        </a:defRPr>
      </a:lvl2pPr>
      <a:lvl3pPr marL="0" indent="-12700" algn="l" defTabSz="914400" rtl="0" eaLnBrk="1" latinLnBrk="0" hangingPunct="1">
        <a:lnSpc>
          <a:spcPts val="4080"/>
        </a:lnSpc>
        <a:spcBef>
          <a:spcPts val="0"/>
        </a:spcBef>
        <a:buFont typeface="+mj-lt"/>
        <a:buNone/>
        <a:tabLst/>
        <a:defRPr sz="4000" b="1" kern="1200" cap="all" spc="100" baseline="0">
          <a:solidFill>
            <a:schemeClr val="tx1"/>
          </a:solidFill>
          <a:latin typeface="FF DIN Pro for IIC" panose="020B0504020201010104" pitchFamily="34" charset="0"/>
          <a:ea typeface="+mn-ea"/>
          <a:cs typeface="+mn-cs"/>
        </a:defRPr>
      </a:lvl3pPr>
      <a:lvl4pPr marL="0" indent="-12700" algn="l" defTabSz="914400" rtl="0" eaLnBrk="1" latinLnBrk="0" hangingPunct="1">
        <a:lnSpc>
          <a:spcPts val="3280"/>
        </a:lnSpc>
        <a:spcBef>
          <a:spcPts val="500"/>
        </a:spcBef>
        <a:buFont typeface="+mj-lt"/>
        <a:buNone/>
        <a:tabLst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0" indent="-12700" algn="l" defTabSz="914400" rtl="0" eaLnBrk="1" latinLnBrk="0" hangingPunct="1">
        <a:lnSpc>
          <a:spcPts val="1140"/>
        </a:lnSpc>
        <a:spcBef>
          <a:spcPts val="0"/>
        </a:spcBef>
        <a:buFontTx/>
        <a:buNone/>
        <a:tabLst/>
        <a:defRPr sz="1200" b="1" kern="1200" cap="all" spc="100" baseline="0">
          <a:solidFill>
            <a:schemeClr val="accent6"/>
          </a:solidFill>
          <a:latin typeface="+mn-lt"/>
          <a:ea typeface="+mn-ea"/>
          <a:cs typeface="+mn-cs"/>
        </a:defRPr>
      </a:lvl5pPr>
      <a:lvl6pPr marL="0" indent="-12700" algn="l" defTabSz="914400" rtl="0" eaLnBrk="1" latinLnBrk="0" hangingPunct="1">
        <a:lnSpc>
          <a:spcPts val="1020"/>
        </a:lnSpc>
        <a:spcBef>
          <a:spcPts val="0"/>
        </a:spcBef>
        <a:buFont typeface="+mj-lt"/>
        <a:buNone/>
        <a:tabLst/>
        <a:defRPr sz="1600" b="1" i="0" kern="1200" cap="all" spc="100" baseline="0">
          <a:solidFill>
            <a:schemeClr val="tx1"/>
          </a:solidFill>
          <a:latin typeface="FF DIN Pro for IIC" panose="020B0504020201010104" pitchFamily="34" charset="0"/>
          <a:ea typeface="+mn-ea"/>
          <a:cs typeface="+mn-cs"/>
        </a:defRPr>
      </a:lvl6pPr>
      <a:lvl7pPr marL="0" indent="0" algn="l" defTabSz="914400" rtl="0" eaLnBrk="1" latinLnBrk="0" hangingPunct="1">
        <a:lnSpc>
          <a:spcPts val="2080"/>
        </a:lnSpc>
        <a:spcBef>
          <a:spcPts val="0"/>
        </a:spcBef>
        <a:buFont typeface="Arial" panose="020B0604020202020204" pitchFamily="34" charset="0"/>
        <a:buNone/>
        <a:tabLst/>
        <a:defRPr sz="4400" b="1" i="0" kern="1200" cap="all" spc="100" baseline="0">
          <a:solidFill>
            <a:schemeClr val="tx1"/>
          </a:solidFill>
          <a:latin typeface="+mn-lt"/>
          <a:ea typeface="+mn-ea"/>
          <a:cs typeface="+mn-cs"/>
        </a:defRPr>
      </a:lvl7pPr>
      <a:lvl8pPr marL="0" indent="-228600" algn="l" defTabSz="914400" rtl="0" eaLnBrk="1" latinLnBrk="0" hangingPunct="1">
        <a:lnSpc>
          <a:spcPct val="90000"/>
        </a:lnSpc>
        <a:spcBef>
          <a:spcPts val="0"/>
        </a:spcBef>
        <a:spcAft>
          <a:spcPts val="500"/>
        </a:spcAft>
        <a:buClr>
          <a:srgbClr val="E30613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3000" b="1" i="0" kern="1200" cap="all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46">
          <p15:clr>
            <a:srgbClr val="F26B43"/>
          </p15:clr>
        </p15:guide>
        <p15:guide id="3" orient="horz" pos="232">
          <p15:clr>
            <a:srgbClr val="F26B43"/>
          </p15:clr>
        </p15:guide>
        <p15:guide id="4" pos="211">
          <p15:clr>
            <a:srgbClr val="F26B43"/>
          </p15:clr>
        </p15:guide>
        <p15:guide id="11" orient="horz" pos="890">
          <p15:clr>
            <a:srgbClr val="F26B43"/>
          </p15:clr>
        </p15:guide>
        <p15:guide id="12" orient="horz" pos="4088">
          <p15:clr>
            <a:srgbClr val="F26B43"/>
          </p15:clr>
        </p15:guide>
        <p15:guide id="13" orient="horz" pos="3929">
          <p15:clr>
            <a:srgbClr val="F26B43"/>
          </p15:clr>
        </p15:guide>
        <p15:guide id="14" pos="710">
          <p15:clr>
            <a:srgbClr val="F26B43"/>
          </p15:clr>
        </p15:guide>
        <p15:guide id="15" pos="824">
          <p15:clr>
            <a:srgbClr val="F26B43"/>
          </p15:clr>
        </p15:guide>
        <p15:guide id="16" pos="1323">
          <p15:clr>
            <a:srgbClr val="F26B43"/>
          </p15:clr>
        </p15:guide>
        <p15:guide id="17" pos="1436">
          <p15:clr>
            <a:srgbClr val="F26B43"/>
          </p15:clr>
        </p15:guide>
        <p15:guide id="18" pos="1935">
          <p15:clr>
            <a:srgbClr val="F26B43"/>
          </p15:clr>
        </p15:guide>
        <p15:guide id="19" pos="2048">
          <p15:clr>
            <a:srgbClr val="F26B43"/>
          </p15:clr>
        </p15:guide>
        <p15:guide id="20" pos="2547">
          <p15:clr>
            <a:srgbClr val="F26B43"/>
          </p15:clr>
        </p15:guide>
        <p15:guide id="21" pos="2661">
          <p15:clr>
            <a:srgbClr val="F26B43"/>
          </p15:clr>
        </p15:guide>
        <p15:guide id="22" pos="3160">
          <p15:clr>
            <a:srgbClr val="F26B43"/>
          </p15:clr>
        </p15:guide>
        <p15:guide id="23" pos="3273">
          <p15:clr>
            <a:srgbClr val="F26B43"/>
          </p15:clr>
        </p15:guide>
        <p15:guide id="24" pos="3772">
          <p15:clr>
            <a:srgbClr val="F26B43"/>
          </p15:clr>
        </p15:guide>
        <p15:guide id="25" pos="3885">
          <p15:clr>
            <a:srgbClr val="F26B43"/>
          </p15:clr>
        </p15:guide>
        <p15:guide id="26" pos="4384">
          <p15:clr>
            <a:srgbClr val="F26B43"/>
          </p15:clr>
        </p15:guide>
        <p15:guide id="27" pos="4498">
          <p15:clr>
            <a:srgbClr val="F26B43"/>
          </p15:clr>
        </p15:guide>
        <p15:guide id="28" pos="4997">
          <p15:clr>
            <a:srgbClr val="F26B43"/>
          </p15:clr>
        </p15:guide>
        <p15:guide id="29" pos="5110">
          <p15:clr>
            <a:srgbClr val="F26B43"/>
          </p15:clr>
        </p15:guide>
        <p15:guide id="30" pos="5609">
          <p15:clr>
            <a:srgbClr val="F26B43"/>
          </p15:clr>
        </p15:guide>
        <p15:guide id="31" pos="5722">
          <p15:clr>
            <a:srgbClr val="F26B43"/>
          </p15:clr>
        </p15:guide>
        <p15:guide id="32" pos="6221">
          <p15:clr>
            <a:srgbClr val="F26B43"/>
          </p15:clr>
        </p15:guide>
        <p15:guide id="33" pos="6335">
          <p15:clr>
            <a:srgbClr val="F26B43"/>
          </p15:clr>
        </p15:guide>
        <p15:guide id="34" pos="6834">
          <p15:clr>
            <a:srgbClr val="F26B43"/>
          </p15:clr>
        </p15:guide>
        <p15:guide id="35" pos="6947">
          <p15:clr>
            <a:srgbClr val="F26B43"/>
          </p15:clr>
        </p15:guide>
        <p15:guide id="36" orient="horz" pos="217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png"/><Relationship Id="rId7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16.png"/><Relationship Id="rId5" Type="http://schemas.microsoft.com/office/2007/relationships/hdphoto" Target="../media/hdphoto1.wdp"/><Relationship Id="rId10" Type="http://schemas.openxmlformats.org/officeDocument/2006/relationships/image" Target="../media/image18.png"/><Relationship Id="rId4" Type="http://schemas.openxmlformats.org/officeDocument/2006/relationships/image" Target="../media/image15.png"/><Relationship Id="rId9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10" Type="http://schemas.openxmlformats.org/officeDocument/2006/relationships/image" Target="../media/image18.png"/><Relationship Id="rId4" Type="http://schemas.openxmlformats.org/officeDocument/2006/relationships/image" Target="../media/image20.jpe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0C2CDEA-0E6D-BC59-CA0B-3C298A9F1BB5}"/>
              </a:ext>
            </a:extLst>
          </p:cNvPr>
          <p:cNvSpPr txBox="1"/>
          <p:nvPr/>
        </p:nvSpPr>
        <p:spPr>
          <a:xfrm>
            <a:off x="1684020" y="986077"/>
            <a:ext cx="8823960" cy="232257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ts val="2020"/>
              </a:lnSpc>
            </a:pPr>
            <a:r>
              <a:rPr lang="sv-SE" sz="6600" b="1" dirty="0"/>
              <a:t>ERBJUDANDE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AC65C4-30AC-C015-B7EB-4FB5927C632F}"/>
              </a:ext>
            </a:extLst>
          </p:cNvPr>
          <p:cNvSpPr txBox="1"/>
          <p:nvPr/>
        </p:nvSpPr>
        <p:spPr>
          <a:xfrm>
            <a:off x="3048762" y="1160313"/>
            <a:ext cx="6094476" cy="142500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lnSpc>
                <a:spcPct val="114999"/>
              </a:lnSpc>
              <a:spcAft>
                <a:spcPts val="1000"/>
              </a:spcAft>
            </a:pPr>
            <a:r>
              <a:rPr lang="sv-SE" sz="8000" b="1" dirty="0">
                <a:latin typeface="FF DIN Pro for IIC"/>
                <a:cs typeface="Times New Roman"/>
              </a:rPr>
              <a:t> 30%</a:t>
            </a:r>
            <a:endParaRPr lang="en-US" sz="8000"/>
          </a:p>
        </p:txBody>
      </p:sp>
      <p:pic>
        <p:nvPicPr>
          <p:cNvPr id="9" name="Picture 8" descr="Shape&#10;&#10;Description automatically generated with medium confidence">
            <a:extLst>
              <a:ext uri="{FF2B5EF4-FFF2-40B4-BE49-F238E27FC236}">
                <a16:creationId xmlns:a16="http://schemas.microsoft.com/office/drawing/2014/main" id="{211DFF45-2D39-E14E-35B5-982895F0ADE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427" y="2445660"/>
            <a:ext cx="924940" cy="54802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73585FF-152D-0725-4C1A-F92836583121}"/>
              </a:ext>
            </a:extLst>
          </p:cNvPr>
          <p:cNvSpPr txBox="1"/>
          <p:nvPr/>
        </p:nvSpPr>
        <p:spPr>
          <a:xfrm>
            <a:off x="2398013" y="2403414"/>
            <a:ext cx="7138813" cy="98847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sv-SE" sz="2000" b="1" dirty="0" smtClean="0">
                <a:effectLst/>
                <a:latin typeface="FF DIN Pro for IIC"/>
                <a:ea typeface="Calibri" panose="020F0502020204030204" pitchFamily="34" charset="0"/>
                <a:cs typeface="Times New Roman"/>
              </a:rPr>
              <a:t>2024 – </a:t>
            </a:r>
            <a:r>
              <a:rPr lang="sv-SE" sz="2000" b="1" dirty="0" smtClean="0">
                <a:highlight>
                  <a:srgbClr val="FFFF00"/>
                </a:highlight>
                <a:latin typeface="FF DIN Pro for IIC"/>
                <a:ea typeface="Calibri" panose="020F0502020204030204" pitchFamily="34" charset="0"/>
                <a:cs typeface="Times New Roman"/>
              </a:rPr>
              <a:t>Högsby IK</a:t>
            </a:r>
            <a:endParaRPr lang="sv-SE" sz="1050" dirty="0" smtClean="0">
              <a:effectLst/>
              <a:highlight>
                <a:srgbClr val="FFFF00"/>
              </a:highlight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sv-SE" sz="1600" b="1" dirty="0" smtClean="0">
                <a:effectLst/>
                <a:latin typeface="FF DIN Pro for IIC"/>
                <a:ea typeface="Calibri" panose="020F0502020204030204" pitchFamily="34" charset="0"/>
                <a:cs typeface="Times New Roman"/>
              </a:rPr>
              <a:t>Gäller endast på skoprovningen 15 </a:t>
            </a:r>
            <a:r>
              <a:rPr lang="sv-SE" sz="1600" b="1" dirty="0" smtClean="0">
                <a:highlight>
                  <a:srgbClr val="FFFF00"/>
                </a:highlight>
                <a:latin typeface="FF DIN Pro for IIC"/>
                <a:ea typeface="Calibri" panose="020F0502020204030204" pitchFamily="34" charset="0"/>
                <a:cs typeface="Times New Roman"/>
              </a:rPr>
              <a:t> feb</a:t>
            </a:r>
            <a:r>
              <a:rPr lang="sv-SE" sz="1600" b="1" dirty="0" smtClean="0">
                <a:effectLst/>
                <a:latin typeface="FF DIN Pro for IIC"/>
                <a:ea typeface="Calibri" panose="020F0502020204030204" pitchFamily="34" charset="0"/>
                <a:cs typeface="Times New Roman"/>
              </a:rPr>
              <a:t> och på dessa </a:t>
            </a:r>
            <a:r>
              <a:rPr lang="sv-SE" sz="1600" b="1" dirty="0" smtClean="0">
                <a:latin typeface="FF DIN Pro for IIC"/>
                <a:ea typeface="Calibri" panose="020F0502020204030204" pitchFamily="34" charset="0"/>
                <a:cs typeface="Times New Roman"/>
              </a:rPr>
              <a:t>nio</a:t>
            </a:r>
            <a:r>
              <a:rPr lang="sv-SE" sz="1600" b="1" dirty="0" smtClean="0">
                <a:effectLst/>
                <a:latin typeface="FF DIN Pro for IIC"/>
                <a:ea typeface="Calibri" panose="020F0502020204030204" pitchFamily="34" charset="0"/>
                <a:cs typeface="Times New Roman"/>
              </a:rPr>
              <a:t> modeller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sv-SE" sz="1000" b="1" i="1" dirty="0" smtClean="0">
                <a:solidFill>
                  <a:srgbClr val="FF0000"/>
                </a:solidFill>
                <a:latin typeface="FF DIN Pro for IIC"/>
                <a:ea typeface="Calibri" panose="020F0502020204030204" pitchFamily="34" charset="0"/>
                <a:cs typeface="Times New Roman"/>
              </a:rPr>
              <a:t>Erbjudandet </a:t>
            </a:r>
            <a:r>
              <a:rPr lang="sv-SE" sz="1000" b="1" i="1" dirty="0" smtClean="0">
                <a:solidFill>
                  <a:srgbClr val="FF0000"/>
                </a:solidFill>
                <a:latin typeface="FF DIN Pro for IIC"/>
                <a:ea typeface="Calibri" panose="020F0502020204030204" pitchFamily="34" charset="0"/>
                <a:cs typeface="Times New Roman"/>
              </a:rPr>
              <a:t>gäller även 8-11 mars</a:t>
            </a:r>
            <a:endParaRPr lang="sv-SE" sz="1000" i="1" dirty="0">
              <a:solidFill>
                <a:srgbClr val="FF0000"/>
              </a:solidFill>
              <a:effectLst/>
              <a:latin typeface="FF DIN Pro for IIC"/>
              <a:ea typeface="Calibri" panose="020F0502020204030204" pitchFamily="34" charset="0"/>
              <a:cs typeface="Times New Roman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5406D1-03BA-F369-FEA5-5C2D7EAA80EF}"/>
              </a:ext>
            </a:extLst>
          </p:cNvPr>
          <p:cNvSpPr txBox="1"/>
          <p:nvPr/>
        </p:nvSpPr>
        <p:spPr>
          <a:xfrm>
            <a:off x="1340535" y="5589089"/>
            <a:ext cx="3114294" cy="52835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1000"/>
              </a:spcAft>
            </a:pPr>
            <a:r>
              <a:rPr lang="sv-SE" sz="1000" dirty="0">
                <a:effectLst/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HQ8905 </a:t>
            </a:r>
            <a:r>
              <a:rPr lang="sv-SE" sz="1000" b="1" dirty="0">
                <a:effectLst/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COPA </a:t>
            </a:r>
            <a:r>
              <a:rPr lang="sv-SE" sz="1000" b="1" dirty="0" smtClean="0">
                <a:effectLst/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PURE 2 ELITE </a:t>
            </a:r>
            <a:r>
              <a:rPr lang="sv-SE" sz="1000" b="1" dirty="0">
                <a:effectLst/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FG </a:t>
            </a:r>
          </a:p>
          <a:p>
            <a:pPr>
              <a:spcAft>
                <a:spcPts val="1000"/>
              </a:spcAft>
            </a:pPr>
            <a:r>
              <a:rPr lang="sv-SE" sz="1000" b="1" dirty="0">
                <a:effectLst/>
                <a:latin typeface="FF DIN Pro for IIC"/>
                <a:ea typeface="Calibri" panose="020F0502020204030204" pitchFamily="34" charset="0"/>
                <a:cs typeface="Times New Roman"/>
              </a:rPr>
              <a:t>REK: </a:t>
            </a:r>
            <a:r>
              <a:rPr lang="sv-SE" sz="1000" b="1" dirty="0" smtClean="0">
                <a:latin typeface="FF DIN Pro for IIC"/>
                <a:ea typeface="Calibri" panose="020F0502020204030204" pitchFamily="34" charset="0"/>
                <a:cs typeface="Times New Roman"/>
              </a:rPr>
              <a:t>2</a:t>
            </a:r>
            <a:r>
              <a:rPr lang="sv-SE" sz="1000" b="1" dirty="0">
                <a:latin typeface="FF DIN Pro for IIC"/>
                <a:ea typeface="Calibri" panose="020F0502020204030204" pitchFamily="34" charset="0"/>
                <a:cs typeface="Times New Roman"/>
              </a:rPr>
              <a:t>5</a:t>
            </a:r>
            <a:r>
              <a:rPr lang="sv-SE" sz="1000" b="1" dirty="0" smtClean="0">
                <a:effectLst/>
                <a:latin typeface="FF DIN Pro for IIC"/>
                <a:ea typeface="Calibri" panose="020F0502020204030204" pitchFamily="34" charset="0"/>
                <a:cs typeface="Times New Roman"/>
              </a:rPr>
              <a:t>99kr </a:t>
            </a:r>
            <a:r>
              <a:rPr lang="sv-SE" sz="1000" b="1" dirty="0">
                <a:effectLst/>
                <a:latin typeface="FF DIN Pro for IIC"/>
                <a:ea typeface="Calibri" panose="020F0502020204030204" pitchFamily="34" charset="0"/>
                <a:cs typeface="Times New Roman"/>
              </a:rPr>
              <a:t>	</a:t>
            </a:r>
            <a:r>
              <a:rPr lang="sv-SE" sz="1000" b="1" dirty="0" smtClean="0">
                <a:solidFill>
                  <a:srgbClr val="FF0000"/>
                </a:solidFill>
                <a:latin typeface="FF DIN Pro for IIC"/>
                <a:ea typeface="Calibri" panose="020F0502020204030204" pitchFamily="34" charset="0"/>
                <a:cs typeface="Times New Roman"/>
              </a:rPr>
              <a:t>Teampris</a:t>
            </a:r>
            <a:r>
              <a:rPr lang="sv-SE" sz="1000" b="1" dirty="0" smtClean="0">
                <a:solidFill>
                  <a:srgbClr val="FF0000"/>
                </a:solidFill>
                <a:effectLst/>
                <a:latin typeface="FF DIN Pro for IIC"/>
                <a:ea typeface="Calibri" panose="020F0502020204030204" pitchFamily="34" charset="0"/>
                <a:cs typeface="Times New Roman"/>
              </a:rPr>
              <a:t>: </a:t>
            </a:r>
            <a:r>
              <a:rPr lang="sv-SE" sz="1000" b="1" dirty="0" smtClean="0">
                <a:solidFill>
                  <a:srgbClr val="FF0000"/>
                </a:solidFill>
                <a:latin typeface="FF DIN Pro for IIC"/>
                <a:ea typeface="Calibri" panose="020F0502020204030204" pitchFamily="34" charset="0"/>
                <a:cs typeface="Times New Roman"/>
              </a:rPr>
              <a:t>1819kr</a:t>
            </a:r>
            <a:endParaRPr lang="sv-SE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553116B-16BA-4640-8009-34E21B2AC91E}"/>
              </a:ext>
            </a:extLst>
          </p:cNvPr>
          <p:cNvSpPr txBox="1"/>
          <p:nvPr/>
        </p:nvSpPr>
        <p:spPr>
          <a:xfrm>
            <a:off x="4948201" y="5589089"/>
            <a:ext cx="3114294" cy="5800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v-SE" sz="1000" dirty="0" smtClean="0">
                <a:effectLst/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GY7418 </a:t>
            </a:r>
            <a:r>
              <a:rPr lang="sv-SE" sz="1000" b="1" dirty="0">
                <a:effectLst/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 </a:t>
            </a:r>
            <a:r>
              <a:rPr lang="sv-SE" sz="1000" b="1" dirty="0" smtClean="0"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CRAZYFAST</a:t>
            </a:r>
            <a:r>
              <a:rPr lang="sv-SE" sz="1000" b="1" dirty="0" smtClean="0">
                <a:effectLst/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000" b="1" dirty="0">
                <a:effectLst/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.1 FG 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v-SE" sz="1000" b="1" dirty="0">
                <a:effectLst/>
                <a:latin typeface="FF DIN Pro for IIC"/>
                <a:ea typeface="Calibri" panose="020F0502020204030204" pitchFamily="34" charset="0"/>
                <a:cs typeface="Times New Roman"/>
              </a:rPr>
              <a:t>REK: </a:t>
            </a:r>
            <a:r>
              <a:rPr lang="sv-SE" sz="1000" b="1" dirty="0" smtClean="0">
                <a:effectLst/>
                <a:latin typeface="FF DIN Pro for IIC"/>
                <a:ea typeface="Calibri" panose="020F0502020204030204" pitchFamily="34" charset="0"/>
                <a:cs typeface="Times New Roman"/>
              </a:rPr>
              <a:t>2999kr</a:t>
            </a:r>
            <a:r>
              <a:rPr lang="sv-SE" sz="1000" b="1" dirty="0">
                <a:effectLst/>
                <a:latin typeface="FF DIN Pro for IIC"/>
                <a:ea typeface="Calibri" panose="020F0502020204030204" pitchFamily="34" charset="0"/>
                <a:cs typeface="Times New Roman"/>
              </a:rPr>
              <a:t>	 </a:t>
            </a:r>
            <a:r>
              <a:rPr lang="sv-SE" sz="1000" b="1" dirty="0" smtClean="0">
                <a:solidFill>
                  <a:srgbClr val="FF0000"/>
                </a:solidFill>
                <a:latin typeface="FF DIN Pro for IIC"/>
                <a:ea typeface="Calibri" panose="020F0502020204030204" pitchFamily="34" charset="0"/>
                <a:cs typeface="Times New Roman"/>
              </a:rPr>
              <a:t>Teampris</a:t>
            </a:r>
            <a:r>
              <a:rPr lang="sv-SE" sz="1000" b="1" dirty="0" smtClean="0">
                <a:solidFill>
                  <a:srgbClr val="FF0000"/>
                </a:solidFill>
                <a:effectLst/>
                <a:latin typeface="FF DIN Pro for IIC"/>
                <a:ea typeface="Calibri" panose="020F0502020204030204" pitchFamily="34" charset="0"/>
                <a:cs typeface="Times New Roman"/>
              </a:rPr>
              <a:t>: </a:t>
            </a:r>
            <a:r>
              <a:rPr lang="sv-SE" sz="1000" b="1" dirty="0" smtClean="0">
                <a:solidFill>
                  <a:srgbClr val="FF0000"/>
                </a:solidFill>
                <a:latin typeface="FF DIN Pro for IIC"/>
                <a:ea typeface="Calibri" panose="020F0502020204030204" pitchFamily="34" charset="0"/>
                <a:cs typeface="Times New Roman"/>
              </a:rPr>
              <a:t>2099kr</a:t>
            </a:r>
            <a:endParaRPr lang="sv-SE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6C5E0BA-E47D-6BDA-6075-66AA47F4DC4E}"/>
              </a:ext>
            </a:extLst>
          </p:cNvPr>
          <p:cNvSpPr txBox="1"/>
          <p:nvPr/>
        </p:nvSpPr>
        <p:spPr>
          <a:xfrm>
            <a:off x="8530054" y="5540289"/>
            <a:ext cx="3048762" cy="57451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v-SE" sz="1000" dirty="0" smtClean="0"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IE1802 </a:t>
            </a:r>
            <a:r>
              <a:rPr lang="sv-SE" sz="1000" dirty="0" smtClean="0">
                <a:effectLst/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1000" b="1" dirty="0">
                <a:effectLst/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PREDATOR </a:t>
            </a:r>
            <a:r>
              <a:rPr lang="sv-SE" sz="1000" b="1" dirty="0" smtClean="0"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ELITE</a:t>
            </a:r>
            <a:r>
              <a:rPr lang="sv-SE" sz="1000" b="1" dirty="0" smtClean="0">
                <a:effectLst/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sv-SE" sz="1000" b="1" dirty="0">
                <a:effectLst/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FG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v-SE" sz="1000" b="1" dirty="0">
                <a:effectLst/>
                <a:latin typeface="FF DIN Pro for IIC"/>
                <a:ea typeface="Calibri" panose="020F0502020204030204" pitchFamily="34" charset="0"/>
                <a:cs typeface="Times New Roman"/>
              </a:rPr>
              <a:t>REK: </a:t>
            </a:r>
            <a:r>
              <a:rPr lang="sv-SE" sz="1000" b="1" dirty="0" smtClean="0">
                <a:effectLst/>
                <a:latin typeface="FF DIN Pro for IIC"/>
                <a:ea typeface="Calibri" panose="020F0502020204030204" pitchFamily="34" charset="0"/>
                <a:cs typeface="Times New Roman"/>
              </a:rPr>
              <a:t>2999kr</a:t>
            </a:r>
            <a:r>
              <a:rPr lang="sv-SE" sz="1000" b="1" dirty="0">
                <a:effectLst/>
                <a:latin typeface="FF DIN Pro for IIC"/>
                <a:ea typeface="Calibri" panose="020F0502020204030204" pitchFamily="34" charset="0"/>
                <a:cs typeface="Times New Roman"/>
              </a:rPr>
              <a:t>	</a:t>
            </a:r>
            <a:r>
              <a:rPr lang="sv-SE" sz="1000" b="1" dirty="0" smtClean="0">
                <a:solidFill>
                  <a:srgbClr val="FF0000"/>
                </a:solidFill>
                <a:latin typeface="FF DIN Pro for IIC"/>
                <a:ea typeface="Calibri" panose="020F0502020204030204" pitchFamily="34" charset="0"/>
                <a:cs typeface="Times New Roman"/>
              </a:rPr>
              <a:t>Teampris</a:t>
            </a:r>
            <a:r>
              <a:rPr lang="sv-SE" sz="1000" b="1" dirty="0" smtClean="0">
                <a:solidFill>
                  <a:srgbClr val="FF0000"/>
                </a:solidFill>
                <a:effectLst/>
                <a:latin typeface="FF DIN Pro for IIC"/>
                <a:ea typeface="Calibri" panose="020F0502020204030204" pitchFamily="34" charset="0"/>
                <a:cs typeface="Times New Roman"/>
              </a:rPr>
              <a:t>: </a:t>
            </a:r>
            <a:r>
              <a:rPr lang="sv-SE" sz="1000" b="1" dirty="0" smtClean="0">
                <a:solidFill>
                  <a:srgbClr val="FF0000"/>
                </a:solidFill>
                <a:latin typeface="FF DIN Pro for IIC"/>
                <a:ea typeface="Calibri" panose="020F0502020204030204" pitchFamily="34" charset="0"/>
                <a:cs typeface="Times New Roman"/>
              </a:rPr>
              <a:t>2099kr</a:t>
            </a:r>
            <a:endParaRPr lang="sv-SE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F0D2F98-BB62-63BD-22CF-D95E35518094}"/>
              </a:ext>
            </a:extLst>
          </p:cNvPr>
          <p:cNvSpPr/>
          <p:nvPr/>
        </p:nvSpPr>
        <p:spPr>
          <a:xfrm>
            <a:off x="118872" y="128016"/>
            <a:ext cx="11969496" cy="6638544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324EEAEC-34AF-141C-2917-5A673E96BE3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152" y="6414748"/>
            <a:ext cx="1630333" cy="168797"/>
          </a:xfrm>
          <a:prstGeom prst="rect">
            <a:avLst/>
          </a:prstGeom>
        </p:spPr>
      </p:pic>
      <p:sp>
        <p:nvSpPr>
          <p:cNvPr id="2" name="Rektangel 1"/>
          <p:cNvSpPr/>
          <p:nvPr/>
        </p:nvSpPr>
        <p:spPr>
          <a:xfrm>
            <a:off x="8942485" y="462446"/>
            <a:ext cx="6096000" cy="26571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2020"/>
              </a:lnSpc>
            </a:pPr>
            <a:r>
              <a:rPr lang="sv-SE" sz="1400" b="1" dirty="0"/>
              <a:t>Utprovningen sker</a:t>
            </a:r>
          </a:p>
          <a:p>
            <a:pPr>
              <a:lnSpc>
                <a:spcPts val="2020"/>
              </a:lnSpc>
            </a:pPr>
            <a:r>
              <a:rPr lang="sv-SE" sz="1400" b="1" dirty="0"/>
              <a:t>h</a:t>
            </a:r>
            <a:r>
              <a:rPr lang="sv-SE" sz="1400" b="1" dirty="0" smtClean="0"/>
              <a:t>os Intersport</a:t>
            </a:r>
            <a:r>
              <a:rPr lang="sv-SE" sz="1400" b="1" dirty="0"/>
              <a:t> t</a:t>
            </a:r>
            <a:r>
              <a:rPr lang="sv-SE" sz="1400" b="1" dirty="0" smtClean="0"/>
              <a:t>orsdag </a:t>
            </a:r>
          </a:p>
          <a:p>
            <a:pPr>
              <a:lnSpc>
                <a:spcPts val="2020"/>
              </a:lnSpc>
            </a:pPr>
            <a:r>
              <a:rPr lang="sv-SE" sz="1400" b="1" dirty="0" smtClean="0"/>
              <a:t>15 februari, mellan </a:t>
            </a:r>
            <a:r>
              <a:rPr lang="sv-SE" sz="1400" b="1" dirty="0" err="1" smtClean="0"/>
              <a:t>kl</a:t>
            </a:r>
            <a:r>
              <a:rPr lang="sv-SE" sz="1400" b="1" dirty="0" smtClean="0"/>
              <a:t> 10.00-18.00.</a:t>
            </a:r>
            <a:endParaRPr lang="sv-SE" sz="1400" b="1" dirty="0"/>
          </a:p>
          <a:p>
            <a:pPr>
              <a:lnSpc>
                <a:spcPts val="2020"/>
              </a:lnSpc>
            </a:pPr>
            <a:r>
              <a:rPr lang="sv-SE" sz="1400" b="1" dirty="0" smtClean="0"/>
              <a:t>Passa även på att prova ut nya</a:t>
            </a:r>
          </a:p>
          <a:p>
            <a:pPr>
              <a:lnSpc>
                <a:spcPts val="2020"/>
              </a:lnSpc>
            </a:pPr>
            <a:r>
              <a:rPr lang="sv-SE" sz="1400" b="1" dirty="0" smtClean="0"/>
              <a:t> klubbkläder för säsongen</a:t>
            </a:r>
            <a:endParaRPr lang="sv-SE" sz="1400" b="1" dirty="0"/>
          </a:p>
          <a:p>
            <a:pPr>
              <a:lnSpc>
                <a:spcPts val="2020"/>
              </a:lnSpc>
            </a:pPr>
            <a:r>
              <a:rPr lang="sv-SE" sz="1400" b="1" dirty="0"/>
              <a:t>Välkomna</a:t>
            </a:r>
            <a:r>
              <a:rPr lang="sv-SE" sz="1400" b="1" dirty="0" smtClean="0"/>
              <a:t>!</a:t>
            </a:r>
          </a:p>
          <a:p>
            <a:pPr>
              <a:lnSpc>
                <a:spcPts val="2020"/>
              </a:lnSpc>
            </a:pPr>
            <a:r>
              <a:rPr lang="sv-SE" sz="1000" b="1" i="1" dirty="0" smtClean="0">
                <a:solidFill>
                  <a:srgbClr val="FF0000"/>
                </a:solidFill>
              </a:rPr>
              <a:t>Kan man inte på torsdagen så har man </a:t>
            </a:r>
          </a:p>
          <a:p>
            <a:pPr>
              <a:lnSpc>
                <a:spcPts val="2020"/>
              </a:lnSpc>
            </a:pPr>
            <a:r>
              <a:rPr lang="sv-SE" sz="1000" b="1" i="1" dirty="0" smtClean="0">
                <a:solidFill>
                  <a:srgbClr val="FF0000"/>
                </a:solidFill>
              </a:rPr>
              <a:t>möjlighet att komma  In i butiken också </a:t>
            </a:r>
          </a:p>
          <a:p>
            <a:pPr>
              <a:lnSpc>
                <a:spcPts val="2020"/>
              </a:lnSpc>
            </a:pPr>
            <a:r>
              <a:rPr lang="sv-SE" sz="1000" b="1" i="1" dirty="0" smtClean="0">
                <a:solidFill>
                  <a:srgbClr val="FF0000"/>
                </a:solidFill>
              </a:rPr>
              <a:t>8 mars – 11 mars. För då finns skorna på plats igen.</a:t>
            </a:r>
            <a:endParaRPr lang="sv-SE" sz="1000" b="1" i="1" dirty="0">
              <a:solidFill>
                <a:srgbClr val="FF0000"/>
              </a:solidFill>
            </a:endParaRPr>
          </a:p>
          <a:p>
            <a:pPr>
              <a:lnSpc>
                <a:spcPts val="2020"/>
              </a:lnSpc>
            </a:pPr>
            <a:endParaRPr lang="sv-SE" b="1" dirty="0" smtClean="0"/>
          </a:p>
        </p:txBody>
      </p:sp>
      <p:pic>
        <p:nvPicPr>
          <p:cNvPr id="1028" name="Picture 4" descr="adidas Predator Elite L FG fotbollsskor Svart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5114" y="3152489"/>
            <a:ext cx="2971083" cy="258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didas X Crazyfast.1 FG fotbollsskor Vit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7883" y="3298547"/>
            <a:ext cx="2629493" cy="2286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didas Copa Pure 2 Elite FG fotbollsskor Vit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840" y="3244795"/>
            <a:ext cx="2742872" cy="2385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6">
            <a:extLst>
              <a:ext uri="{FF2B5EF4-FFF2-40B4-BE49-F238E27FC236}">
                <a16:creationId xmlns:a16="http://schemas.microsoft.com/office/drawing/2014/main" id="{324EEAEC-34AF-141C-2917-5A673E96BE3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747" y="3165663"/>
            <a:ext cx="2037402" cy="210943"/>
          </a:xfrm>
          <a:prstGeom prst="rect">
            <a:avLst/>
          </a:prstGeom>
        </p:spPr>
      </p:pic>
      <p:pic>
        <p:nvPicPr>
          <p:cNvPr id="26" name="Bildobjekt 2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16" y="371882"/>
            <a:ext cx="2165663" cy="2021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064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535FC8-3162-2620-0B03-5A32A789AE6E}"/>
              </a:ext>
            </a:extLst>
          </p:cNvPr>
          <p:cNvSpPr/>
          <p:nvPr/>
        </p:nvSpPr>
        <p:spPr>
          <a:xfrm>
            <a:off x="118872" y="128016"/>
            <a:ext cx="11969496" cy="6638544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EA3E961-8CF9-4FE2-A73C-2F7609D4380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608" y="3447288"/>
            <a:ext cx="2232872" cy="231181"/>
          </a:xfrm>
          <a:prstGeom prst="rect">
            <a:avLst/>
          </a:prstGeom>
        </p:spPr>
      </p:pic>
      <p:sp>
        <p:nvSpPr>
          <p:cNvPr id="4" name="AutoShape 2" descr="adidas Copa Pure II elite SG ivory/core black/solar red (IE4982) starting  from £ 200.00 (2024) | Price Comparison Skinflint UK"/>
          <p:cNvSpPr>
            <a:spLocks noChangeAspect="1" noChangeArrowheads="1"/>
          </p:cNvSpPr>
          <p:nvPr/>
        </p:nvSpPr>
        <p:spPr bwMode="auto">
          <a:xfrm>
            <a:off x="155574" y="-144463"/>
            <a:ext cx="1761715" cy="1761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2054" name="Picture 6" descr="adidas Copa Pure II Elite Soft Ground Fotbollsskor - Beige | adidas Swed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059" y="221819"/>
            <a:ext cx="2735061" cy="2735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ruta 7"/>
          <p:cNvSpPr txBox="1"/>
          <p:nvPr/>
        </p:nvSpPr>
        <p:spPr>
          <a:xfrm>
            <a:off x="2705059" y="2968804"/>
            <a:ext cx="2812026" cy="521109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spcAft>
                <a:spcPts val="1000"/>
              </a:spcAft>
            </a:pPr>
            <a:r>
              <a:rPr lang="sv-SE" sz="1000" dirty="0" smtClean="0"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IE4982 </a:t>
            </a:r>
            <a:r>
              <a:rPr lang="sv-SE" sz="1000" b="1" dirty="0"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COPA PURE 2 ELITE </a:t>
            </a:r>
            <a:r>
              <a:rPr lang="sv-SE" sz="1000" b="1" dirty="0" smtClean="0"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SG</a:t>
            </a:r>
            <a:endParaRPr lang="sv-SE" sz="1000" b="1" dirty="0">
              <a:latin typeface="FF DIN Pro for IIC" panose="020B05040202010101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sv-SE" sz="1000" b="1" dirty="0">
                <a:ea typeface="Calibri" panose="020F0502020204030204" pitchFamily="34" charset="0"/>
                <a:cs typeface="Times New Roman"/>
              </a:rPr>
              <a:t>REK: 2599kr 	</a:t>
            </a:r>
            <a:r>
              <a:rPr lang="sv-SE" sz="10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/>
              </a:rPr>
              <a:t>Teampris</a:t>
            </a:r>
            <a:r>
              <a:rPr lang="sv-SE" sz="10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/>
              </a:rPr>
              <a:t>: </a:t>
            </a:r>
            <a:r>
              <a:rPr lang="sv-SE" sz="1000" b="1" dirty="0">
                <a:solidFill>
                  <a:srgbClr val="FF0000"/>
                </a:solidFill>
                <a:ea typeface="Calibri" panose="020F0502020204030204" pitchFamily="34" charset="0"/>
                <a:cs typeface="Times New Roman"/>
              </a:rPr>
              <a:t>1819kr</a:t>
            </a:r>
            <a:endParaRPr lang="sv-SE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ts val="2020"/>
              </a:lnSpc>
            </a:pPr>
            <a:endParaRPr lang="sv-SE" sz="1000" dirty="0" smtClean="0"/>
          </a:p>
        </p:txBody>
      </p:sp>
      <p:pic>
        <p:nvPicPr>
          <p:cNvPr id="2058" name="Picture 10" descr="https://b2bprod-res.cloudinary.com/images/w_2000,h_2000,c_pad,f_auto,q_auto/b_rgb:ebedee/4101c024a18d41f28a97d36ce1c4b9eb_f540/IF0665_b2b282_pdp.png?ts=2023-12-17T20:22:07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4801" y="201406"/>
            <a:ext cx="2747132" cy="2747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ruta 9"/>
          <p:cNvSpPr txBox="1"/>
          <p:nvPr/>
        </p:nvSpPr>
        <p:spPr>
          <a:xfrm>
            <a:off x="5631276" y="2982930"/>
            <a:ext cx="2747132" cy="9144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v-SE" sz="1000" dirty="0" smtClean="0"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IF0665 </a:t>
            </a:r>
            <a:r>
              <a:rPr lang="sv-SE" sz="1000" b="1" dirty="0"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 CRAZYFAST .1 </a:t>
            </a:r>
            <a:r>
              <a:rPr lang="sv-SE" sz="1000" b="1" dirty="0" smtClean="0"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SG</a:t>
            </a:r>
            <a:r>
              <a:rPr lang="sv-SE" sz="1000" b="1" dirty="0"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v-SE" sz="1000" b="1" dirty="0">
                <a:ea typeface="Calibri" panose="020F0502020204030204" pitchFamily="34" charset="0"/>
                <a:cs typeface="Times New Roman"/>
              </a:rPr>
              <a:t>REK: 2999kr	 </a:t>
            </a:r>
            <a:r>
              <a:rPr lang="sv-SE" sz="10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/>
              </a:rPr>
              <a:t>Teampris</a:t>
            </a:r>
            <a:r>
              <a:rPr lang="sv-SE" sz="10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/>
              </a:rPr>
              <a:t>: </a:t>
            </a:r>
            <a:r>
              <a:rPr lang="sv-SE" sz="1000" b="1" dirty="0">
                <a:solidFill>
                  <a:srgbClr val="FF0000"/>
                </a:solidFill>
                <a:ea typeface="Calibri" panose="020F0502020204030204" pitchFamily="34" charset="0"/>
                <a:cs typeface="Times New Roman"/>
              </a:rPr>
              <a:t>2099kr</a:t>
            </a:r>
            <a:endParaRPr lang="sv-SE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ts val="2020"/>
              </a:lnSpc>
            </a:pPr>
            <a:endParaRPr lang="sv-SE" sz="1000" dirty="0" smtClean="0"/>
          </a:p>
        </p:txBody>
      </p:sp>
      <p:pic>
        <p:nvPicPr>
          <p:cNvPr id="2070" name="Picture 22" descr="adidas Predator Elite Soft Ground Football Boots - Black | adidas Belgiu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2913" y="187775"/>
            <a:ext cx="2732405" cy="2732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ruta 20"/>
          <p:cNvSpPr txBox="1"/>
          <p:nvPr/>
        </p:nvSpPr>
        <p:spPr>
          <a:xfrm>
            <a:off x="8431304" y="2979939"/>
            <a:ext cx="2744014" cy="509974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v-SE" sz="1000" dirty="0" smtClean="0"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IG7784  </a:t>
            </a:r>
            <a:r>
              <a:rPr lang="sv-SE" sz="1000" b="1" dirty="0"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PREDATOR ELITE </a:t>
            </a:r>
            <a:r>
              <a:rPr lang="sv-SE" sz="1000" b="1" dirty="0" smtClean="0"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SG </a:t>
            </a:r>
            <a:endParaRPr lang="sv-SE" sz="1000" b="1" dirty="0">
              <a:latin typeface="FF DIN Pro for IIC" panose="020B05040202010101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v-SE" sz="1000" b="1" dirty="0">
                <a:ea typeface="Calibri" panose="020F0502020204030204" pitchFamily="34" charset="0"/>
                <a:cs typeface="Times New Roman"/>
              </a:rPr>
              <a:t>REK: 2999kr	</a:t>
            </a:r>
            <a:r>
              <a:rPr lang="sv-SE" sz="10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/>
              </a:rPr>
              <a:t>Teampris</a:t>
            </a:r>
            <a:r>
              <a:rPr lang="sv-SE" sz="10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/>
              </a:rPr>
              <a:t>: </a:t>
            </a:r>
            <a:r>
              <a:rPr lang="sv-SE" sz="1000" b="1" dirty="0">
                <a:solidFill>
                  <a:srgbClr val="FF0000"/>
                </a:solidFill>
                <a:ea typeface="Calibri" panose="020F0502020204030204" pitchFamily="34" charset="0"/>
                <a:cs typeface="Times New Roman"/>
              </a:rPr>
              <a:t>2099kr</a:t>
            </a:r>
            <a:endParaRPr lang="sv-SE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ts val="2020"/>
              </a:lnSpc>
            </a:pPr>
            <a:endParaRPr lang="sv-SE" sz="1000" dirty="0" smtClean="0"/>
          </a:p>
        </p:txBody>
      </p:sp>
      <p:pic>
        <p:nvPicPr>
          <p:cNvPr id="2072" name="Picture 24" descr="https://b2bprod-res.cloudinary.com/images/w_2000,h_2000,c_pad,f_auto,q_auto/b_rgb:ebedee/dee26ff59bcf494588a7e40f7c612ff9_f540/ID6027_b2b142_pdp.png?ts=2023-12-18T10:03:31"/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058" y="3458085"/>
            <a:ext cx="2735061" cy="263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ruta 21"/>
          <p:cNvSpPr txBox="1"/>
          <p:nvPr/>
        </p:nvSpPr>
        <p:spPr>
          <a:xfrm>
            <a:off x="2705058" y="6093333"/>
            <a:ext cx="2745296" cy="553659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v-SE" sz="1000" dirty="0" smtClean="0"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ID6027 </a:t>
            </a:r>
            <a:r>
              <a:rPr lang="sv-SE" sz="1000" b="1" dirty="0"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 CRAZYFAST .1 </a:t>
            </a:r>
            <a:r>
              <a:rPr lang="sv-SE" sz="1000" b="1" dirty="0" smtClean="0"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</a:t>
            </a:r>
            <a:r>
              <a:rPr lang="sv-SE" sz="1000" b="1" dirty="0"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v-SE" sz="1000" b="1" dirty="0">
                <a:ea typeface="Calibri" panose="020F0502020204030204" pitchFamily="34" charset="0"/>
                <a:cs typeface="Times New Roman"/>
              </a:rPr>
              <a:t>REK: 2999kr	 </a:t>
            </a:r>
            <a:r>
              <a:rPr lang="sv-SE" sz="10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/>
              </a:rPr>
              <a:t>Teampris</a:t>
            </a:r>
            <a:r>
              <a:rPr lang="sv-SE" sz="10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/>
              </a:rPr>
              <a:t>: </a:t>
            </a:r>
            <a:r>
              <a:rPr lang="sv-SE" sz="1000" b="1" dirty="0">
                <a:solidFill>
                  <a:srgbClr val="FF0000"/>
                </a:solidFill>
                <a:ea typeface="Calibri" panose="020F0502020204030204" pitchFamily="34" charset="0"/>
                <a:cs typeface="Times New Roman"/>
              </a:rPr>
              <a:t>2099kr</a:t>
            </a:r>
            <a:endParaRPr lang="sv-SE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ts val="2020"/>
              </a:lnSpc>
            </a:pPr>
            <a:endParaRPr lang="sv-SE" sz="1000" dirty="0" smtClean="0"/>
          </a:p>
        </p:txBody>
      </p:sp>
      <p:sp>
        <p:nvSpPr>
          <p:cNvPr id="23" name="textruta 22"/>
          <p:cNvSpPr txBox="1"/>
          <p:nvPr/>
        </p:nvSpPr>
        <p:spPr>
          <a:xfrm>
            <a:off x="2709055" y="3598006"/>
            <a:ext cx="1402017" cy="296333"/>
          </a:xfrm>
          <a:prstGeom prst="rect">
            <a:avLst/>
          </a:prstGeom>
          <a:solidFill>
            <a:srgbClr val="00B050"/>
          </a:solidFill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ts val="2020"/>
              </a:lnSpc>
            </a:pPr>
            <a:r>
              <a:rPr lang="sv-SE" dirty="0">
                <a:solidFill>
                  <a:schemeClr val="accent6"/>
                </a:solidFill>
              </a:rPr>
              <a:t>KONSTGRÄS</a:t>
            </a:r>
          </a:p>
        </p:txBody>
      </p:sp>
      <p:pic>
        <p:nvPicPr>
          <p:cNvPr id="2078" name="Picture 30" descr="Adidas Predator Pro Goalkeeper Gloves - IQ4034 | BZR Online"/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3064" y="3491096"/>
            <a:ext cx="2203556" cy="2635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ruta 25"/>
          <p:cNvSpPr txBox="1"/>
          <p:nvPr/>
        </p:nvSpPr>
        <p:spPr>
          <a:xfrm>
            <a:off x="5722142" y="6126345"/>
            <a:ext cx="2565400" cy="58376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v-SE" sz="1000" dirty="0" smtClean="0"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IQ4034  </a:t>
            </a:r>
            <a:r>
              <a:rPr lang="sv-SE" sz="1000" b="1" dirty="0" smtClean="0"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PRED GL PRO</a:t>
            </a:r>
            <a:endParaRPr lang="sv-SE" sz="1000" b="1" dirty="0">
              <a:latin typeface="FF DIN Pro for IIC" panose="020B05040202010101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v-SE" sz="1000" b="1" dirty="0">
                <a:ea typeface="Calibri" panose="020F0502020204030204" pitchFamily="34" charset="0"/>
                <a:cs typeface="Times New Roman"/>
              </a:rPr>
              <a:t>REK: </a:t>
            </a:r>
            <a:r>
              <a:rPr lang="sv-SE" sz="1000" b="1" dirty="0" smtClean="0">
                <a:ea typeface="Calibri" panose="020F0502020204030204" pitchFamily="34" charset="0"/>
                <a:cs typeface="Times New Roman"/>
              </a:rPr>
              <a:t>1499kr</a:t>
            </a:r>
            <a:r>
              <a:rPr lang="sv-SE" sz="1000" b="1" dirty="0">
                <a:ea typeface="Calibri" panose="020F0502020204030204" pitchFamily="34" charset="0"/>
                <a:cs typeface="Times New Roman"/>
              </a:rPr>
              <a:t>	</a:t>
            </a:r>
            <a:r>
              <a:rPr lang="sv-SE" sz="10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/>
              </a:rPr>
              <a:t>Teampris</a:t>
            </a:r>
            <a:r>
              <a:rPr lang="sv-SE" sz="10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/>
              </a:rPr>
              <a:t>: </a:t>
            </a:r>
            <a:r>
              <a:rPr lang="sv-SE" sz="10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/>
              </a:rPr>
              <a:t>1049kr</a:t>
            </a:r>
            <a:endParaRPr lang="sv-SE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ts val="2020"/>
              </a:lnSpc>
            </a:pPr>
            <a:endParaRPr lang="sv-SE" sz="1600" dirty="0" smtClean="0"/>
          </a:p>
        </p:txBody>
      </p:sp>
      <p:pic>
        <p:nvPicPr>
          <p:cNvPr id="2080" name="Picture 32" descr="https://b2bprod-res.cloudinary.com/images/w_2000,h_2000,c_pad,f_auto,q_auto/b_rgb:ebedee/877f87fbcbf34e299720aef600eff064_f540/HQ1349_b2b012_plp.png?ts=2023-12-12T15:47:37"/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2912" y="3458084"/>
            <a:ext cx="2661505" cy="2661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ruta 26"/>
          <p:cNvSpPr txBox="1"/>
          <p:nvPr/>
        </p:nvSpPr>
        <p:spPr>
          <a:xfrm>
            <a:off x="8431304" y="6112530"/>
            <a:ext cx="2541496" cy="534462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v-SE" sz="1000" dirty="0" smtClean="0"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GQ1349 </a:t>
            </a:r>
            <a:r>
              <a:rPr lang="sv-SE" sz="1000" b="1" dirty="0" smtClean="0">
                <a:latin typeface="FF DIN Pro for IIC" panose="020B05040202010101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ADIZERO SL</a:t>
            </a:r>
            <a:endParaRPr lang="sv-SE" sz="1000" b="1" dirty="0">
              <a:latin typeface="FF DIN Pro for IIC" panose="020B05040202010101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sv-SE" sz="1000" b="1" dirty="0">
                <a:ea typeface="Calibri" panose="020F0502020204030204" pitchFamily="34" charset="0"/>
                <a:cs typeface="Times New Roman"/>
              </a:rPr>
              <a:t>REK: </a:t>
            </a:r>
            <a:r>
              <a:rPr lang="sv-SE" sz="1000" b="1" dirty="0" smtClean="0">
                <a:ea typeface="Calibri" panose="020F0502020204030204" pitchFamily="34" charset="0"/>
                <a:cs typeface="Times New Roman"/>
              </a:rPr>
              <a:t>1499kr</a:t>
            </a:r>
            <a:r>
              <a:rPr lang="sv-SE" sz="1000" b="1" dirty="0">
                <a:ea typeface="Calibri" panose="020F0502020204030204" pitchFamily="34" charset="0"/>
                <a:cs typeface="Times New Roman"/>
              </a:rPr>
              <a:t>	 </a:t>
            </a:r>
            <a:r>
              <a:rPr lang="sv-SE" sz="10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/>
              </a:rPr>
              <a:t>Teampris</a:t>
            </a:r>
            <a:r>
              <a:rPr lang="sv-SE" sz="10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/>
              </a:rPr>
              <a:t>: </a:t>
            </a:r>
            <a:r>
              <a:rPr lang="sv-SE" sz="10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/>
              </a:rPr>
              <a:t>1049kr</a:t>
            </a:r>
            <a:endParaRPr lang="sv-SE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6" name="Picture 8" descr="Shape&#10;&#10;Description automatically generated with medium confidence">
            <a:extLst>
              <a:ext uri="{FF2B5EF4-FFF2-40B4-BE49-F238E27FC236}">
                <a16:creationId xmlns:a16="http://schemas.microsoft.com/office/drawing/2014/main" id="{211DFF45-2D39-E14E-35B5-982895F0ADE8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496" y="2760149"/>
            <a:ext cx="924940" cy="548027"/>
          </a:xfrm>
          <a:prstGeom prst="rect">
            <a:avLst/>
          </a:prstGeom>
        </p:spPr>
      </p:pic>
      <p:sp>
        <p:nvSpPr>
          <p:cNvPr id="20" name="textruta 19"/>
          <p:cNvSpPr txBox="1"/>
          <p:nvPr/>
        </p:nvSpPr>
        <p:spPr>
          <a:xfrm>
            <a:off x="2742786" y="307595"/>
            <a:ext cx="1402017" cy="296333"/>
          </a:xfrm>
          <a:prstGeom prst="rect">
            <a:avLst/>
          </a:prstGeom>
          <a:solidFill>
            <a:srgbClr val="00B050"/>
          </a:solidFill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ts val="2020"/>
              </a:lnSpc>
            </a:pPr>
            <a:r>
              <a:rPr lang="sv-SE" dirty="0" smtClean="0">
                <a:solidFill>
                  <a:schemeClr val="accent6"/>
                </a:solidFill>
              </a:rPr>
              <a:t>SKRUVDOBB</a:t>
            </a:r>
            <a:endParaRPr lang="sv-SE" dirty="0">
              <a:solidFill>
                <a:schemeClr val="accent6"/>
              </a:solidFill>
            </a:endParaRPr>
          </a:p>
        </p:txBody>
      </p:sp>
      <p:sp>
        <p:nvSpPr>
          <p:cNvPr id="24" name="textruta 23"/>
          <p:cNvSpPr txBox="1"/>
          <p:nvPr/>
        </p:nvSpPr>
        <p:spPr>
          <a:xfrm>
            <a:off x="5631276" y="307595"/>
            <a:ext cx="1402017" cy="296333"/>
          </a:xfrm>
          <a:prstGeom prst="rect">
            <a:avLst/>
          </a:prstGeom>
          <a:solidFill>
            <a:srgbClr val="00B050"/>
          </a:solidFill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ts val="2020"/>
              </a:lnSpc>
            </a:pPr>
            <a:r>
              <a:rPr lang="sv-SE" dirty="0" smtClean="0">
                <a:solidFill>
                  <a:schemeClr val="accent6"/>
                </a:solidFill>
              </a:rPr>
              <a:t>SKRUVDOBB</a:t>
            </a:r>
            <a:endParaRPr lang="sv-SE" dirty="0">
              <a:solidFill>
                <a:schemeClr val="accent6"/>
              </a:solidFill>
            </a:endParaRPr>
          </a:p>
        </p:txBody>
      </p:sp>
      <p:sp>
        <p:nvSpPr>
          <p:cNvPr id="28" name="textruta 27"/>
          <p:cNvSpPr txBox="1"/>
          <p:nvPr/>
        </p:nvSpPr>
        <p:spPr>
          <a:xfrm>
            <a:off x="8442912" y="307595"/>
            <a:ext cx="1402017" cy="296333"/>
          </a:xfrm>
          <a:prstGeom prst="rect">
            <a:avLst/>
          </a:prstGeom>
          <a:solidFill>
            <a:srgbClr val="00B050"/>
          </a:solidFill>
        </p:spPr>
        <p:txBody>
          <a:bodyPr wrap="none" lIns="0" tIns="0" rIns="0" bIns="0" rtlCol="0">
            <a:noAutofit/>
          </a:bodyPr>
          <a:lstStyle/>
          <a:p>
            <a:pPr algn="l">
              <a:lnSpc>
                <a:spcPts val="2020"/>
              </a:lnSpc>
            </a:pPr>
            <a:r>
              <a:rPr lang="sv-SE" dirty="0" smtClean="0">
                <a:solidFill>
                  <a:schemeClr val="accent6"/>
                </a:solidFill>
              </a:rPr>
              <a:t>SKRUVDOBB</a:t>
            </a:r>
            <a:endParaRPr lang="sv-SE" dirty="0">
              <a:solidFill>
                <a:schemeClr val="accent6"/>
              </a:solidFill>
            </a:endParaRPr>
          </a:p>
        </p:txBody>
      </p:sp>
      <p:pic>
        <p:nvPicPr>
          <p:cNvPr id="33" name="Bildobjekt 3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74" y="371881"/>
            <a:ext cx="2409906" cy="2249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133938"/>
      </p:ext>
    </p:extLst>
  </p:cSld>
  <p:clrMapOvr>
    <a:masterClrMapping/>
  </p:clrMapOvr>
</p:sld>
</file>

<file path=ppt/theme/theme1.xml><?xml version="1.0" encoding="utf-8"?>
<a:theme xmlns:a="http://schemas.openxmlformats.org/drawingml/2006/main" name="INTERSPORT Corporate Template - Text Styles">
  <a:themeElements>
    <a:clrScheme name="INTERSPORT Brand Palette">
      <a:dk1>
        <a:srgbClr val="164196"/>
      </a:dk1>
      <a:lt1>
        <a:srgbClr val="FFFFFF"/>
      </a:lt1>
      <a:dk2>
        <a:srgbClr val="E30613"/>
      </a:dk2>
      <a:lt2>
        <a:srgbClr val="F8F8F8"/>
      </a:lt2>
      <a:accent1>
        <a:srgbClr val="082C78"/>
      </a:accent1>
      <a:accent2>
        <a:srgbClr val="F5F5F5"/>
      </a:accent2>
      <a:accent3>
        <a:srgbClr val="E5E5E5"/>
      </a:accent3>
      <a:accent4>
        <a:srgbClr val="C2C2C2"/>
      </a:accent4>
      <a:accent5>
        <a:srgbClr val="999999"/>
      </a:accent5>
      <a:accent6>
        <a:srgbClr val="000000"/>
      </a:accent6>
      <a:hlink>
        <a:srgbClr val="E30613"/>
      </a:hlink>
      <a:folHlink>
        <a:srgbClr val="96AEDE"/>
      </a:folHlink>
    </a:clrScheme>
    <a:fontScheme name="Test">
      <a:majorFont>
        <a:latin typeface="FF DIN Pro for IIC"/>
        <a:ea typeface=""/>
        <a:cs typeface=""/>
      </a:majorFont>
      <a:minorFont>
        <a:latin typeface="FF DIN Pro for I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algn="l">
          <a:lnSpc>
            <a:spcPts val="2020"/>
          </a:lnSpc>
          <a:defRPr sz="16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041022_IIC_GTM_Presentation_Template_" id="{989AA28D-A927-B641-BE68-4D57778CE45C}" vid="{5F6D5661-9395-1B44-8896-8AAF3ACD6D8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Powerpointpresentation - mall NY</Template>
  <TotalTime>98</TotalTime>
  <Words>197</Words>
  <Application>Microsoft Office PowerPoint</Application>
  <PresentationFormat>Bredbild</PresentationFormat>
  <Paragraphs>36</Paragraphs>
  <Slides>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9" baseType="lpstr">
      <vt:lpstr>Arial</vt:lpstr>
      <vt:lpstr>Calibri</vt:lpstr>
      <vt:lpstr>FF DIN Pro for IIC</vt:lpstr>
      <vt:lpstr>FF DIN Pro for IIC Medium</vt:lpstr>
      <vt:lpstr>Times New Roman</vt:lpstr>
      <vt:lpstr>Wingdings</vt:lpstr>
      <vt:lpstr>INTERSPORT Corporate Template - Text Styles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Jenny Hope</dc:creator>
  <cp:lastModifiedBy>Henric Södergren</cp:lastModifiedBy>
  <cp:revision>28</cp:revision>
  <dcterms:created xsi:type="dcterms:W3CDTF">2023-01-18T14:17:09Z</dcterms:created>
  <dcterms:modified xsi:type="dcterms:W3CDTF">2024-02-05T16:35:31Z</dcterms:modified>
</cp:coreProperties>
</file>